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9144000" cy="5143500" type="screen16x9"/>
  <p:notesSz cx="6858000" cy="9144000"/>
  <p:embeddedFontLst>
    <p:embeddedFont>
      <p:font typeface="Montserrat" panose="000005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C2C7E8-7E76-4244-B1AC-73F05B392761}" v="14" dt="2023-05-04T11:25:36.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IRAAJ K V" userId="9d097b94a422c4f6" providerId="LiveId" clId="{44C2C7E8-7E76-4244-B1AC-73F05B392761}"/>
    <pc:docChg chg="undo custSel modSld sldOrd">
      <pc:chgData name="DHIRAAJ K V" userId="9d097b94a422c4f6" providerId="LiveId" clId="{44C2C7E8-7E76-4244-B1AC-73F05B392761}" dt="2023-05-04T13:12:45.915" v="759" actId="20577"/>
      <pc:docMkLst>
        <pc:docMk/>
      </pc:docMkLst>
      <pc:sldChg chg="modSp mod">
        <pc:chgData name="DHIRAAJ K V" userId="9d097b94a422c4f6" providerId="LiveId" clId="{44C2C7E8-7E76-4244-B1AC-73F05B392761}" dt="2023-05-04T11:14:54.914" v="702" actId="113"/>
        <pc:sldMkLst>
          <pc:docMk/>
          <pc:sldMk cId="0" sldId="257"/>
        </pc:sldMkLst>
        <pc:spChg chg="mod">
          <ac:chgData name="DHIRAAJ K V" userId="9d097b94a422c4f6" providerId="LiveId" clId="{44C2C7E8-7E76-4244-B1AC-73F05B392761}" dt="2023-05-04T11:14:50.397" v="701" actId="113"/>
          <ac:spMkLst>
            <pc:docMk/>
            <pc:sldMk cId="0" sldId="257"/>
            <ac:spMk id="63" creationId="{00000000-0000-0000-0000-000000000000}"/>
          </ac:spMkLst>
        </pc:spChg>
        <pc:spChg chg="mod">
          <ac:chgData name="DHIRAAJ K V" userId="9d097b94a422c4f6" providerId="LiveId" clId="{44C2C7E8-7E76-4244-B1AC-73F05B392761}" dt="2023-05-04T11:14:54.914" v="702" actId="113"/>
          <ac:spMkLst>
            <pc:docMk/>
            <pc:sldMk cId="0" sldId="257"/>
            <ac:spMk id="64" creationId="{00000000-0000-0000-0000-000000000000}"/>
          </ac:spMkLst>
        </pc:spChg>
      </pc:sldChg>
      <pc:sldChg chg="modSp mod">
        <pc:chgData name="DHIRAAJ K V" userId="9d097b94a422c4f6" providerId="LiveId" clId="{44C2C7E8-7E76-4244-B1AC-73F05B392761}" dt="2023-05-04T11:14:37.841" v="700" actId="113"/>
        <pc:sldMkLst>
          <pc:docMk/>
          <pc:sldMk cId="0" sldId="258"/>
        </pc:sldMkLst>
        <pc:spChg chg="mod">
          <ac:chgData name="DHIRAAJ K V" userId="9d097b94a422c4f6" providerId="LiveId" clId="{44C2C7E8-7E76-4244-B1AC-73F05B392761}" dt="2023-05-04T11:14:37.841" v="700" actId="113"/>
          <ac:spMkLst>
            <pc:docMk/>
            <pc:sldMk cId="0" sldId="258"/>
            <ac:spMk id="71" creationId="{00000000-0000-0000-0000-000000000000}"/>
          </ac:spMkLst>
        </pc:spChg>
      </pc:sldChg>
      <pc:sldChg chg="modSp mod">
        <pc:chgData name="DHIRAAJ K V" userId="9d097b94a422c4f6" providerId="LiveId" clId="{44C2C7E8-7E76-4244-B1AC-73F05B392761}" dt="2023-05-04T11:14:29.968" v="699" actId="113"/>
        <pc:sldMkLst>
          <pc:docMk/>
          <pc:sldMk cId="0" sldId="259"/>
        </pc:sldMkLst>
        <pc:spChg chg="mod">
          <ac:chgData name="DHIRAAJ K V" userId="9d097b94a422c4f6" providerId="LiveId" clId="{44C2C7E8-7E76-4244-B1AC-73F05B392761}" dt="2023-05-04T11:13:39.464" v="694" actId="255"/>
          <ac:spMkLst>
            <pc:docMk/>
            <pc:sldMk cId="0" sldId="259"/>
            <ac:spMk id="2" creationId="{5270D662-E8E4-9FAF-DBF0-0F39A3F0D9F6}"/>
          </ac:spMkLst>
        </pc:spChg>
        <pc:spChg chg="mod">
          <ac:chgData name="DHIRAAJ K V" userId="9d097b94a422c4f6" providerId="LiveId" clId="{44C2C7E8-7E76-4244-B1AC-73F05B392761}" dt="2023-05-04T11:14:29.968" v="699" actId="113"/>
          <ac:spMkLst>
            <pc:docMk/>
            <pc:sldMk cId="0" sldId="259"/>
            <ac:spMk id="78" creationId="{00000000-0000-0000-0000-000000000000}"/>
          </ac:spMkLst>
        </pc:spChg>
        <pc:picChg chg="mod">
          <ac:chgData name="DHIRAAJ K V" userId="9d097b94a422c4f6" providerId="LiveId" clId="{44C2C7E8-7E76-4244-B1AC-73F05B392761}" dt="2023-05-04T11:13:41.040" v="695" actId="1076"/>
          <ac:picMkLst>
            <pc:docMk/>
            <pc:sldMk cId="0" sldId="259"/>
            <ac:picMk id="76" creationId="{00000000-0000-0000-0000-000000000000}"/>
          </ac:picMkLst>
        </pc:picChg>
      </pc:sldChg>
      <pc:sldChg chg="addSp delSp modSp mod">
        <pc:chgData name="DHIRAAJ K V" userId="9d097b94a422c4f6" providerId="LiveId" clId="{44C2C7E8-7E76-4244-B1AC-73F05B392761}" dt="2023-05-04T11:26:07.217" v="721" actId="14100"/>
        <pc:sldMkLst>
          <pc:docMk/>
          <pc:sldMk cId="0" sldId="260"/>
        </pc:sldMkLst>
        <pc:spChg chg="mod">
          <ac:chgData name="DHIRAAJ K V" userId="9d097b94a422c4f6" providerId="LiveId" clId="{44C2C7E8-7E76-4244-B1AC-73F05B392761}" dt="2023-05-04T11:15:38.184" v="708" actId="113"/>
          <ac:spMkLst>
            <pc:docMk/>
            <pc:sldMk cId="0" sldId="260"/>
            <ac:spMk id="88" creationId="{00000000-0000-0000-0000-000000000000}"/>
          </ac:spMkLst>
        </pc:spChg>
        <pc:picChg chg="del mod">
          <ac:chgData name="DHIRAAJ K V" userId="9d097b94a422c4f6" providerId="LiveId" clId="{44C2C7E8-7E76-4244-B1AC-73F05B392761}" dt="2023-05-04T09:35:30.264" v="21" actId="478"/>
          <ac:picMkLst>
            <pc:docMk/>
            <pc:sldMk cId="0" sldId="260"/>
            <ac:picMk id="3" creationId="{1E16AD43-0D25-CD66-CD66-1C01CAA84D43}"/>
          </ac:picMkLst>
        </pc:picChg>
        <pc:picChg chg="del mod">
          <ac:chgData name="DHIRAAJ K V" userId="9d097b94a422c4f6" providerId="LiveId" clId="{44C2C7E8-7E76-4244-B1AC-73F05B392761}" dt="2023-05-04T09:35:36" v="24" actId="478"/>
          <ac:picMkLst>
            <pc:docMk/>
            <pc:sldMk cId="0" sldId="260"/>
            <ac:picMk id="5" creationId="{A015CD57-6A62-0094-FC92-D4F1743CF57F}"/>
          </ac:picMkLst>
        </pc:picChg>
        <pc:picChg chg="del mod">
          <ac:chgData name="DHIRAAJ K V" userId="9d097b94a422c4f6" providerId="LiveId" clId="{44C2C7E8-7E76-4244-B1AC-73F05B392761}" dt="2023-05-04T09:35:32.034" v="22" actId="478"/>
          <ac:picMkLst>
            <pc:docMk/>
            <pc:sldMk cId="0" sldId="260"/>
            <ac:picMk id="9" creationId="{03B71964-B1D7-49C4-98E9-E9E473EFB596}"/>
          </ac:picMkLst>
        </pc:picChg>
        <pc:picChg chg="add del mod">
          <ac:chgData name="DHIRAAJ K V" userId="9d097b94a422c4f6" providerId="LiveId" clId="{44C2C7E8-7E76-4244-B1AC-73F05B392761}" dt="2023-05-04T09:35:34.212" v="23" actId="478"/>
          <ac:picMkLst>
            <pc:docMk/>
            <pc:sldMk cId="0" sldId="260"/>
            <ac:picMk id="11" creationId="{2124DAE0-4A4C-6737-4226-3789784ED8C0}"/>
          </ac:picMkLst>
        </pc:picChg>
        <pc:picChg chg="add del mod">
          <ac:chgData name="DHIRAAJ K V" userId="9d097b94a422c4f6" providerId="LiveId" clId="{44C2C7E8-7E76-4244-B1AC-73F05B392761}" dt="2023-05-04T09:45:55.752" v="32" actId="931"/>
          <ac:picMkLst>
            <pc:docMk/>
            <pc:sldMk cId="0" sldId="260"/>
            <ac:picMk id="13" creationId="{A7344BFA-E1ED-160C-383D-9B49EB978F01}"/>
          </ac:picMkLst>
        </pc:picChg>
        <pc:picChg chg="add del mod">
          <ac:chgData name="DHIRAAJ K V" userId="9d097b94a422c4f6" providerId="LiveId" clId="{44C2C7E8-7E76-4244-B1AC-73F05B392761}" dt="2023-05-04T09:45:55.752" v="32" actId="931"/>
          <ac:picMkLst>
            <pc:docMk/>
            <pc:sldMk cId="0" sldId="260"/>
            <ac:picMk id="15" creationId="{8480DD23-B328-E85A-739E-A2E5972C7FD3}"/>
          </ac:picMkLst>
        </pc:picChg>
        <pc:picChg chg="add del mod">
          <ac:chgData name="DHIRAAJ K V" userId="9d097b94a422c4f6" providerId="LiveId" clId="{44C2C7E8-7E76-4244-B1AC-73F05B392761}" dt="2023-05-04T09:45:55.752" v="32" actId="931"/>
          <ac:picMkLst>
            <pc:docMk/>
            <pc:sldMk cId="0" sldId="260"/>
            <ac:picMk id="17" creationId="{CA44F241-6189-29D1-5565-F5752C869E76}"/>
          </ac:picMkLst>
        </pc:picChg>
        <pc:picChg chg="add del mod">
          <ac:chgData name="DHIRAAJ K V" userId="9d097b94a422c4f6" providerId="LiveId" clId="{44C2C7E8-7E76-4244-B1AC-73F05B392761}" dt="2023-05-04T09:45:55.752" v="32" actId="931"/>
          <ac:picMkLst>
            <pc:docMk/>
            <pc:sldMk cId="0" sldId="260"/>
            <ac:picMk id="19" creationId="{D3A64726-5470-E37C-4DA3-CE6C863C6D77}"/>
          </ac:picMkLst>
        </pc:picChg>
        <pc:picChg chg="add del mod">
          <ac:chgData name="DHIRAAJ K V" userId="9d097b94a422c4f6" providerId="LiveId" clId="{44C2C7E8-7E76-4244-B1AC-73F05B392761}" dt="2023-05-04T09:45:55.752" v="32" actId="931"/>
          <ac:picMkLst>
            <pc:docMk/>
            <pc:sldMk cId="0" sldId="260"/>
            <ac:picMk id="21" creationId="{3DE87C1C-0EA0-B6EF-2BF2-242B4FAA4D01}"/>
          </ac:picMkLst>
        </pc:picChg>
        <pc:picChg chg="add mod">
          <ac:chgData name="DHIRAAJ K V" userId="9d097b94a422c4f6" providerId="LiveId" clId="{44C2C7E8-7E76-4244-B1AC-73F05B392761}" dt="2023-05-04T09:50:31.211" v="58" actId="14100"/>
          <ac:picMkLst>
            <pc:docMk/>
            <pc:sldMk cId="0" sldId="260"/>
            <ac:picMk id="23" creationId="{D53EAA02-B214-1BF0-A5E7-F0007F4ED0BD}"/>
          </ac:picMkLst>
        </pc:picChg>
        <pc:picChg chg="add mod">
          <ac:chgData name="DHIRAAJ K V" userId="9d097b94a422c4f6" providerId="LiveId" clId="{44C2C7E8-7E76-4244-B1AC-73F05B392761}" dt="2023-05-04T09:50:26.862" v="57" actId="14100"/>
          <ac:picMkLst>
            <pc:docMk/>
            <pc:sldMk cId="0" sldId="260"/>
            <ac:picMk id="25" creationId="{D5F22AA2-FA32-92DC-4165-1A74835FC66D}"/>
          </ac:picMkLst>
        </pc:picChg>
        <pc:picChg chg="add mod">
          <ac:chgData name="DHIRAAJ K V" userId="9d097b94a422c4f6" providerId="LiveId" clId="{44C2C7E8-7E76-4244-B1AC-73F05B392761}" dt="2023-05-04T11:25:09.248" v="713" actId="1076"/>
          <ac:picMkLst>
            <pc:docMk/>
            <pc:sldMk cId="0" sldId="260"/>
            <ac:picMk id="27" creationId="{F10AF209-16DA-1D90-4F07-7483A2908C7D}"/>
          </ac:picMkLst>
        </pc:picChg>
        <pc:picChg chg="add mod">
          <ac:chgData name="DHIRAAJ K V" userId="9d097b94a422c4f6" providerId="LiveId" clId="{44C2C7E8-7E76-4244-B1AC-73F05B392761}" dt="2023-05-04T09:51:04.100" v="65" actId="1076"/>
          <ac:picMkLst>
            <pc:docMk/>
            <pc:sldMk cId="0" sldId="260"/>
            <ac:picMk id="29" creationId="{8EB36917-D014-3721-8A5A-7B0DEA7EF555}"/>
          </ac:picMkLst>
        </pc:picChg>
        <pc:picChg chg="add mod">
          <ac:chgData name="DHIRAAJ K V" userId="9d097b94a422c4f6" providerId="LiveId" clId="{44C2C7E8-7E76-4244-B1AC-73F05B392761}" dt="2023-05-04T09:51:51.866" v="72" actId="1440"/>
          <ac:picMkLst>
            <pc:docMk/>
            <pc:sldMk cId="0" sldId="260"/>
            <ac:picMk id="31" creationId="{1BD46AB5-201E-E1F8-E26F-59325ADB40E4}"/>
          </ac:picMkLst>
        </pc:picChg>
        <pc:picChg chg="add mod">
          <ac:chgData name="DHIRAAJ K V" userId="9d097b94a422c4f6" providerId="LiveId" clId="{44C2C7E8-7E76-4244-B1AC-73F05B392761}" dt="2023-05-04T11:26:07.217" v="721" actId="14100"/>
          <ac:picMkLst>
            <pc:docMk/>
            <pc:sldMk cId="0" sldId="260"/>
            <ac:picMk id="33" creationId="{E501593D-F34B-504D-9B08-EB9094A7917F}"/>
          </ac:picMkLst>
        </pc:picChg>
      </pc:sldChg>
      <pc:sldChg chg="modSp mod ord">
        <pc:chgData name="DHIRAAJ K V" userId="9d097b94a422c4f6" providerId="LiveId" clId="{44C2C7E8-7E76-4244-B1AC-73F05B392761}" dt="2023-05-04T13:09:40.333" v="727" actId="20577"/>
        <pc:sldMkLst>
          <pc:docMk/>
          <pc:sldMk cId="0" sldId="261"/>
        </pc:sldMkLst>
        <pc:spChg chg="mod">
          <ac:chgData name="DHIRAAJ K V" userId="9d097b94a422c4f6" providerId="LiveId" clId="{44C2C7E8-7E76-4244-B1AC-73F05B392761}" dt="2023-05-04T13:09:37.025" v="726" actId="1076"/>
          <ac:spMkLst>
            <pc:docMk/>
            <pc:sldMk cId="0" sldId="261"/>
            <ac:spMk id="96" creationId="{00000000-0000-0000-0000-000000000000}"/>
          </ac:spMkLst>
        </pc:spChg>
        <pc:spChg chg="mod">
          <ac:chgData name="DHIRAAJ K V" userId="9d097b94a422c4f6" providerId="LiveId" clId="{44C2C7E8-7E76-4244-B1AC-73F05B392761}" dt="2023-05-04T13:09:40.333" v="727" actId="20577"/>
          <ac:spMkLst>
            <pc:docMk/>
            <pc:sldMk cId="0" sldId="261"/>
            <ac:spMk id="97" creationId="{00000000-0000-0000-0000-000000000000}"/>
          </ac:spMkLst>
        </pc:spChg>
      </pc:sldChg>
      <pc:sldChg chg="addSp delSp modSp mod">
        <pc:chgData name="DHIRAAJ K V" userId="9d097b94a422c4f6" providerId="LiveId" clId="{44C2C7E8-7E76-4244-B1AC-73F05B392761}" dt="2023-05-04T13:10:30.210" v="734" actId="1076"/>
        <pc:sldMkLst>
          <pc:docMk/>
          <pc:sldMk cId="0" sldId="262"/>
        </pc:sldMkLst>
        <pc:spChg chg="add mod">
          <ac:chgData name="DHIRAAJ K V" userId="9d097b94a422c4f6" providerId="LiveId" clId="{44C2C7E8-7E76-4244-B1AC-73F05B392761}" dt="2023-05-04T10:47:00.162" v="315" actId="14100"/>
          <ac:spMkLst>
            <pc:docMk/>
            <pc:sldMk cId="0" sldId="262"/>
            <ac:spMk id="4" creationId="{CCCB6D6C-AF62-5203-BE57-B1EFC58D755A}"/>
          </ac:spMkLst>
        </pc:spChg>
        <pc:spChg chg="add del">
          <ac:chgData name="DHIRAAJ K V" userId="9d097b94a422c4f6" providerId="LiveId" clId="{44C2C7E8-7E76-4244-B1AC-73F05B392761}" dt="2023-05-04T10:23:55.791" v="103" actId="478"/>
          <ac:spMkLst>
            <pc:docMk/>
            <pc:sldMk cId="0" sldId="262"/>
            <ac:spMk id="5" creationId="{1A72F962-928D-39BE-307A-ABBF241CC740}"/>
          </ac:spMkLst>
        </pc:spChg>
        <pc:spChg chg="add mod">
          <ac:chgData name="DHIRAAJ K V" userId="9d097b94a422c4f6" providerId="LiveId" clId="{44C2C7E8-7E76-4244-B1AC-73F05B392761}" dt="2023-05-04T11:00:58.632" v="598" actId="1076"/>
          <ac:spMkLst>
            <pc:docMk/>
            <pc:sldMk cId="0" sldId="262"/>
            <ac:spMk id="6" creationId="{423EC272-6B68-787F-8FAD-0E6FB15E4D1A}"/>
          </ac:spMkLst>
        </pc:spChg>
        <pc:spChg chg="add del mod">
          <ac:chgData name="DHIRAAJ K V" userId="9d097b94a422c4f6" providerId="LiveId" clId="{44C2C7E8-7E76-4244-B1AC-73F05B392761}" dt="2023-05-04T10:29:14.274" v="134" actId="478"/>
          <ac:spMkLst>
            <pc:docMk/>
            <pc:sldMk cId="0" sldId="262"/>
            <ac:spMk id="7" creationId="{2A2EB457-5B69-8ABC-367B-460C27C72C27}"/>
          </ac:spMkLst>
        </pc:spChg>
        <pc:spChg chg="add mod">
          <ac:chgData name="DHIRAAJ K V" userId="9d097b94a422c4f6" providerId="LiveId" clId="{44C2C7E8-7E76-4244-B1AC-73F05B392761}" dt="2023-05-04T11:00:45.885" v="597" actId="14100"/>
          <ac:spMkLst>
            <pc:docMk/>
            <pc:sldMk cId="0" sldId="262"/>
            <ac:spMk id="8" creationId="{69A73FD1-FC0A-45F6-367F-0BAB3482B7FD}"/>
          </ac:spMkLst>
        </pc:spChg>
        <pc:spChg chg="add mod">
          <ac:chgData name="DHIRAAJ K V" userId="9d097b94a422c4f6" providerId="LiveId" clId="{44C2C7E8-7E76-4244-B1AC-73F05B392761}" dt="2023-05-04T11:08:05.489" v="640" actId="1076"/>
          <ac:spMkLst>
            <pc:docMk/>
            <pc:sldMk cId="0" sldId="262"/>
            <ac:spMk id="9" creationId="{E86DEAB7-40F6-42AB-722C-3A51D2B3FAF4}"/>
          </ac:spMkLst>
        </pc:spChg>
        <pc:spChg chg="add mod">
          <ac:chgData name="DHIRAAJ K V" userId="9d097b94a422c4f6" providerId="LiveId" clId="{44C2C7E8-7E76-4244-B1AC-73F05B392761}" dt="2023-05-04T10:47:30.472" v="333" actId="14100"/>
          <ac:spMkLst>
            <pc:docMk/>
            <pc:sldMk cId="0" sldId="262"/>
            <ac:spMk id="10" creationId="{05AA3DB3-DA1F-8C94-A94E-858796485100}"/>
          </ac:spMkLst>
        </pc:spChg>
        <pc:spChg chg="add del mod">
          <ac:chgData name="DHIRAAJ K V" userId="9d097b94a422c4f6" providerId="LiveId" clId="{44C2C7E8-7E76-4244-B1AC-73F05B392761}" dt="2023-05-04T10:28:33.760" v="132" actId="478"/>
          <ac:spMkLst>
            <pc:docMk/>
            <pc:sldMk cId="0" sldId="262"/>
            <ac:spMk id="11" creationId="{BB21EF42-9C7B-2CAD-21AD-86C0773E273D}"/>
          </ac:spMkLst>
        </pc:spChg>
        <pc:spChg chg="add mod">
          <ac:chgData name="DHIRAAJ K V" userId="9d097b94a422c4f6" providerId="LiveId" clId="{44C2C7E8-7E76-4244-B1AC-73F05B392761}" dt="2023-05-04T11:01:17.287" v="600" actId="1076"/>
          <ac:spMkLst>
            <pc:docMk/>
            <pc:sldMk cId="0" sldId="262"/>
            <ac:spMk id="12" creationId="{926F9E2D-F2BB-6E6D-E8EA-2A40CAB5D9F9}"/>
          </ac:spMkLst>
        </pc:spChg>
        <pc:spChg chg="add mod">
          <ac:chgData name="DHIRAAJ K V" userId="9d097b94a422c4f6" providerId="LiveId" clId="{44C2C7E8-7E76-4244-B1AC-73F05B392761}" dt="2023-05-04T11:08:29.074" v="641" actId="1076"/>
          <ac:spMkLst>
            <pc:docMk/>
            <pc:sldMk cId="0" sldId="262"/>
            <ac:spMk id="13" creationId="{225D1EBA-37A8-8D01-387E-D75B86DC3704}"/>
          </ac:spMkLst>
        </pc:spChg>
        <pc:spChg chg="add mod">
          <ac:chgData name="DHIRAAJ K V" userId="9d097b94a422c4f6" providerId="LiveId" clId="{44C2C7E8-7E76-4244-B1AC-73F05B392761}" dt="2023-05-04T11:08:46.459" v="643" actId="1076"/>
          <ac:spMkLst>
            <pc:docMk/>
            <pc:sldMk cId="0" sldId="262"/>
            <ac:spMk id="14" creationId="{81E6EB6B-18AB-898E-F49B-80797F99F340}"/>
          </ac:spMkLst>
        </pc:spChg>
        <pc:spChg chg="add mod">
          <ac:chgData name="DHIRAAJ K V" userId="9d097b94a422c4f6" providerId="LiveId" clId="{44C2C7E8-7E76-4244-B1AC-73F05B392761}" dt="2023-05-04T10:55:40.804" v="524" actId="1076"/>
          <ac:spMkLst>
            <pc:docMk/>
            <pc:sldMk cId="0" sldId="262"/>
            <ac:spMk id="15" creationId="{72D23165-770F-04A6-CAD6-DF1BBCBCBDF9}"/>
          </ac:spMkLst>
        </pc:spChg>
        <pc:spChg chg="add mod">
          <ac:chgData name="DHIRAAJ K V" userId="9d097b94a422c4f6" providerId="LiveId" clId="{44C2C7E8-7E76-4244-B1AC-73F05B392761}" dt="2023-05-04T10:56:09.251" v="527" actId="1076"/>
          <ac:spMkLst>
            <pc:docMk/>
            <pc:sldMk cId="0" sldId="262"/>
            <ac:spMk id="16" creationId="{9D9DFCAC-6AB5-3F42-ED14-CAFB2A14D6BF}"/>
          </ac:spMkLst>
        </pc:spChg>
        <pc:spChg chg="add mod">
          <ac:chgData name="DHIRAAJ K V" userId="9d097b94a422c4f6" providerId="LiveId" clId="{44C2C7E8-7E76-4244-B1AC-73F05B392761}" dt="2023-05-04T10:56:16.473" v="529" actId="1076"/>
          <ac:spMkLst>
            <pc:docMk/>
            <pc:sldMk cId="0" sldId="262"/>
            <ac:spMk id="17" creationId="{A29E4318-55E0-53DC-B2AF-1C78178E60A7}"/>
          </ac:spMkLst>
        </pc:spChg>
        <pc:spChg chg="add mod">
          <ac:chgData name="DHIRAAJ K V" userId="9d097b94a422c4f6" providerId="LiveId" clId="{44C2C7E8-7E76-4244-B1AC-73F05B392761}" dt="2023-05-04T10:57:29.961" v="544" actId="20577"/>
          <ac:spMkLst>
            <pc:docMk/>
            <pc:sldMk cId="0" sldId="262"/>
            <ac:spMk id="24" creationId="{D768B9F8-31AA-4160-600C-FAF2B3334B6B}"/>
          </ac:spMkLst>
        </pc:spChg>
        <pc:spChg chg="add mod">
          <ac:chgData name="DHIRAAJ K V" userId="9d097b94a422c4f6" providerId="LiveId" clId="{44C2C7E8-7E76-4244-B1AC-73F05B392761}" dt="2023-05-04T10:57:47.340" v="565" actId="20577"/>
          <ac:spMkLst>
            <pc:docMk/>
            <pc:sldMk cId="0" sldId="262"/>
            <ac:spMk id="25" creationId="{BDD728CA-E814-7096-0EB4-8F87E2A14B72}"/>
          </ac:spMkLst>
        </pc:spChg>
        <pc:spChg chg="add mod">
          <ac:chgData name="DHIRAAJ K V" userId="9d097b94a422c4f6" providerId="LiveId" clId="{44C2C7E8-7E76-4244-B1AC-73F05B392761}" dt="2023-05-04T10:58:17.004" v="578" actId="14100"/>
          <ac:spMkLst>
            <pc:docMk/>
            <pc:sldMk cId="0" sldId="262"/>
            <ac:spMk id="26" creationId="{F034D58D-C55E-CC54-330A-51071EDC55CA}"/>
          </ac:spMkLst>
        </pc:spChg>
        <pc:spChg chg="mod">
          <ac:chgData name="DHIRAAJ K V" userId="9d097b94a422c4f6" providerId="LiveId" clId="{44C2C7E8-7E76-4244-B1AC-73F05B392761}" dt="2023-05-04T13:10:30.210" v="734" actId="1076"/>
          <ac:spMkLst>
            <pc:docMk/>
            <pc:sldMk cId="0" sldId="262"/>
            <ac:spMk id="104" creationId="{00000000-0000-0000-0000-000000000000}"/>
          </ac:spMkLst>
        </pc:spChg>
        <pc:spChg chg="del">
          <ac:chgData name="DHIRAAJ K V" userId="9d097b94a422c4f6" providerId="LiveId" clId="{44C2C7E8-7E76-4244-B1AC-73F05B392761}" dt="2023-05-04T09:57:50.257" v="73" actId="478"/>
          <ac:spMkLst>
            <pc:docMk/>
            <pc:sldMk cId="0" sldId="262"/>
            <ac:spMk id="105" creationId="{00000000-0000-0000-0000-000000000000}"/>
          </ac:spMkLst>
        </pc:spChg>
        <pc:picChg chg="add del mod">
          <ac:chgData name="DHIRAAJ K V" userId="9d097b94a422c4f6" providerId="LiveId" clId="{44C2C7E8-7E76-4244-B1AC-73F05B392761}" dt="2023-05-04T10:12:49.028" v="81" actId="478"/>
          <ac:picMkLst>
            <pc:docMk/>
            <pc:sldMk cId="0" sldId="262"/>
            <ac:picMk id="3" creationId="{9841BDCC-E0C8-D8DD-FCC0-0FC12D7B3A16}"/>
          </ac:picMkLst>
        </pc:picChg>
        <pc:picChg chg="add mod">
          <ac:chgData name="DHIRAAJ K V" userId="9d097b94a422c4f6" providerId="LiveId" clId="{44C2C7E8-7E76-4244-B1AC-73F05B392761}" dt="2023-05-04T10:40:39.604" v="183" actId="14100"/>
          <ac:picMkLst>
            <pc:docMk/>
            <pc:sldMk cId="0" sldId="262"/>
            <ac:picMk id="19" creationId="{D187713A-1F8F-779C-0C87-1B0BC211476D}"/>
          </ac:picMkLst>
        </pc:picChg>
        <pc:picChg chg="add mod">
          <ac:chgData name="DHIRAAJ K V" userId="9d097b94a422c4f6" providerId="LiveId" clId="{44C2C7E8-7E76-4244-B1AC-73F05B392761}" dt="2023-05-04T10:58:12.595" v="577" actId="14100"/>
          <ac:picMkLst>
            <pc:docMk/>
            <pc:sldMk cId="0" sldId="262"/>
            <ac:picMk id="21" creationId="{A5E62B4B-746C-A129-C400-51F871E67AA5}"/>
          </ac:picMkLst>
        </pc:picChg>
        <pc:picChg chg="add mod">
          <ac:chgData name="DHIRAAJ K V" userId="9d097b94a422c4f6" providerId="LiveId" clId="{44C2C7E8-7E76-4244-B1AC-73F05B392761}" dt="2023-05-04T10:40:52.556" v="185" actId="1076"/>
          <ac:picMkLst>
            <pc:docMk/>
            <pc:sldMk cId="0" sldId="262"/>
            <ac:picMk id="23" creationId="{BEAE7A2B-40D2-FEE7-D22C-2786C189C715}"/>
          </ac:picMkLst>
        </pc:picChg>
        <pc:cxnChg chg="add del">
          <ac:chgData name="DHIRAAJ K V" userId="9d097b94a422c4f6" providerId="LiveId" clId="{44C2C7E8-7E76-4244-B1AC-73F05B392761}" dt="2023-05-04T10:58:41.979" v="580" actId="11529"/>
          <ac:cxnSpMkLst>
            <pc:docMk/>
            <pc:sldMk cId="0" sldId="262"/>
            <ac:cxnSpMk id="28" creationId="{61FAB011-3CE4-D0B2-7FAF-D8ED553329A3}"/>
          </ac:cxnSpMkLst>
        </pc:cxnChg>
        <pc:cxnChg chg="add mod">
          <ac:chgData name="DHIRAAJ K V" userId="9d097b94a422c4f6" providerId="LiveId" clId="{44C2C7E8-7E76-4244-B1AC-73F05B392761}" dt="2023-05-04T11:01:17.287" v="600" actId="1076"/>
          <ac:cxnSpMkLst>
            <pc:docMk/>
            <pc:sldMk cId="0" sldId="262"/>
            <ac:cxnSpMk id="30" creationId="{DAE6B40E-F4A6-E5D2-5DD6-03227EB69000}"/>
          </ac:cxnSpMkLst>
        </pc:cxnChg>
        <pc:cxnChg chg="add del">
          <ac:chgData name="DHIRAAJ K V" userId="9d097b94a422c4f6" providerId="LiveId" clId="{44C2C7E8-7E76-4244-B1AC-73F05B392761}" dt="2023-05-04T10:59:40.141" v="586" actId="478"/>
          <ac:cxnSpMkLst>
            <pc:docMk/>
            <pc:sldMk cId="0" sldId="262"/>
            <ac:cxnSpMk id="33" creationId="{CBDCAAAC-9831-8EA4-D510-CAA5D3F0426B}"/>
          </ac:cxnSpMkLst>
        </pc:cxnChg>
        <pc:cxnChg chg="add mod">
          <ac:chgData name="DHIRAAJ K V" userId="9d097b94a422c4f6" providerId="LiveId" clId="{44C2C7E8-7E76-4244-B1AC-73F05B392761}" dt="2023-05-04T11:00:58.632" v="598" actId="1076"/>
          <ac:cxnSpMkLst>
            <pc:docMk/>
            <pc:sldMk cId="0" sldId="262"/>
            <ac:cxnSpMk id="35" creationId="{8C927BDF-8382-FB7D-B92E-9FBCC50DD54B}"/>
          </ac:cxnSpMkLst>
        </pc:cxnChg>
        <pc:cxnChg chg="add del mod">
          <ac:chgData name="DHIRAAJ K V" userId="9d097b94a422c4f6" providerId="LiveId" clId="{44C2C7E8-7E76-4244-B1AC-73F05B392761}" dt="2023-05-04T11:00:41.316" v="596" actId="478"/>
          <ac:cxnSpMkLst>
            <pc:docMk/>
            <pc:sldMk cId="0" sldId="262"/>
            <ac:cxnSpMk id="37" creationId="{AB2899D6-C494-1B08-9C23-6DA44971339C}"/>
          </ac:cxnSpMkLst>
        </pc:cxnChg>
        <pc:cxnChg chg="add mod">
          <ac:chgData name="DHIRAAJ K V" userId="9d097b94a422c4f6" providerId="LiveId" clId="{44C2C7E8-7E76-4244-B1AC-73F05B392761}" dt="2023-05-04T11:02:48.834" v="607" actId="13822"/>
          <ac:cxnSpMkLst>
            <pc:docMk/>
            <pc:sldMk cId="0" sldId="262"/>
            <ac:cxnSpMk id="47" creationId="{A45B3B3E-D92B-4CC7-8A90-39E1C5BB9C79}"/>
          </ac:cxnSpMkLst>
        </pc:cxnChg>
        <pc:cxnChg chg="add del">
          <ac:chgData name="DHIRAAJ K V" userId="9d097b94a422c4f6" providerId="LiveId" clId="{44C2C7E8-7E76-4244-B1AC-73F05B392761}" dt="2023-05-04T11:03:28.126" v="609" actId="478"/>
          <ac:cxnSpMkLst>
            <pc:docMk/>
            <pc:sldMk cId="0" sldId="262"/>
            <ac:cxnSpMk id="53" creationId="{18595446-3E97-D109-7A19-B6EAC7D96B3F}"/>
          </ac:cxnSpMkLst>
        </pc:cxnChg>
        <pc:cxnChg chg="add mod">
          <ac:chgData name="DHIRAAJ K V" userId="9d097b94a422c4f6" providerId="LiveId" clId="{44C2C7E8-7E76-4244-B1AC-73F05B392761}" dt="2023-05-04T11:11:32.742" v="656" actId="1076"/>
          <ac:cxnSpMkLst>
            <pc:docMk/>
            <pc:sldMk cId="0" sldId="262"/>
            <ac:cxnSpMk id="55" creationId="{C40F6D50-C09E-75C9-3301-F3123B6620B8}"/>
          </ac:cxnSpMkLst>
        </pc:cxnChg>
        <pc:cxnChg chg="add del">
          <ac:chgData name="DHIRAAJ K V" userId="9d097b94a422c4f6" providerId="LiveId" clId="{44C2C7E8-7E76-4244-B1AC-73F05B392761}" dt="2023-05-04T11:04:17.748" v="615" actId="478"/>
          <ac:cxnSpMkLst>
            <pc:docMk/>
            <pc:sldMk cId="0" sldId="262"/>
            <ac:cxnSpMk id="59" creationId="{5EEE7CA9-9C5C-EA73-508E-39D24753767D}"/>
          </ac:cxnSpMkLst>
        </pc:cxnChg>
        <pc:cxnChg chg="add del mod">
          <ac:chgData name="DHIRAAJ K V" userId="9d097b94a422c4f6" providerId="LiveId" clId="{44C2C7E8-7E76-4244-B1AC-73F05B392761}" dt="2023-05-04T11:04:30.877" v="619" actId="478"/>
          <ac:cxnSpMkLst>
            <pc:docMk/>
            <pc:sldMk cId="0" sldId="262"/>
            <ac:cxnSpMk id="61" creationId="{2DD02549-C939-3C67-5061-FDD242B5650D}"/>
          </ac:cxnSpMkLst>
        </pc:cxnChg>
        <pc:cxnChg chg="add mod">
          <ac:chgData name="DHIRAAJ K V" userId="9d097b94a422c4f6" providerId="LiveId" clId="{44C2C7E8-7E76-4244-B1AC-73F05B392761}" dt="2023-05-04T11:11:26.549" v="655" actId="1076"/>
          <ac:cxnSpMkLst>
            <pc:docMk/>
            <pc:sldMk cId="0" sldId="262"/>
            <ac:cxnSpMk id="65" creationId="{9783E525-B53A-32C5-C4FA-2A4C6B9CAD25}"/>
          </ac:cxnSpMkLst>
        </pc:cxnChg>
        <pc:cxnChg chg="add mod">
          <ac:chgData name="DHIRAAJ K V" userId="9d097b94a422c4f6" providerId="LiveId" clId="{44C2C7E8-7E76-4244-B1AC-73F05B392761}" dt="2023-05-04T11:05:33.178" v="624" actId="13822"/>
          <ac:cxnSpMkLst>
            <pc:docMk/>
            <pc:sldMk cId="0" sldId="262"/>
            <ac:cxnSpMk id="67" creationId="{A0A68C8F-C465-1461-78CA-4244731E4802}"/>
          </ac:cxnSpMkLst>
        </pc:cxnChg>
        <pc:cxnChg chg="add mod">
          <ac:chgData name="DHIRAAJ K V" userId="9d097b94a422c4f6" providerId="LiveId" clId="{44C2C7E8-7E76-4244-B1AC-73F05B392761}" dt="2023-05-04T11:06:40.475" v="631" actId="13822"/>
          <ac:cxnSpMkLst>
            <pc:docMk/>
            <pc:sldMk cId="0" sldId="262"/>
            <ac:cxnSpMk id="70" creationId="{929A4545-608B-A9A6-9062-CCDB6FD0EC3B}"/>
          </ac:cxnSpMkLst>
        </pc:cxnChg>
        <pc:cxnChg chg="add mod">
          <ac:chgData name="DHIRAAJ K V" userId="9d097b94a422c4f6" providerId="LiveId" clId="{44C2C7E8-7E76-4244-B1AC-73F05B392761}" dt="2023-05-04T11:06:36.828" v="630" actId="13822"/>
          <ac:cxnSpMkLst>
            <pc:docMk/>
            <pc:sldMk cId="0" sldId="262"/>
            <ac:cxnSpMk id="72" creationId="{AE0DE4CD-5C83-09AD-8474-824FF3705E8E}"/>
          </ac:cxnSpMkLst>
        </pc:cxnChg>
        <pc:cxnChg chg="add mod">
          <ac:chgData name="DHIRAAJ K V" userId="9d097b94a422c4f6" providerId="LiveId" clId="{44C2C7E8-7E76-4244-B1AC-73F05B392761}" dt="2023-05-04T11:07:13.775" v="634" actId="13822"/>
          <ac:cxnSpMkLst>
            <pc:docMk/>
            <pc:sldMk cId="0" sldId="262"/>
            <ac:cxnSpMk id="74" creationId="{08871BEE-BCE7-15D9-0128-7961A6DF3A98}"/>
          </ac:cxnSpMkLst>
        </pc:cxnChg>
        <pc:cxnChg chg="add mod">
          <ac:chgData name="DHIRAAJ K V" userId="9d097b94a422c4f6" providerId="LiveId" clId="{44C2C7E8-7E76-4244-B1AC-73F05B392761}" dt="2023-05-04T11:07:24.309" v="636" actId="13822"/>
          <ac:cxnSpMkLst>
            <pc:docMk/>
            <pc:sldMk cId="0" sldId="262"/>
            <ac:cxnSpMk id="77" creationId="{8F34A015-D895-7057-F4AF-97FEAFB9AE92}"/>
          </ac:cxnSpMkLst>
        </pc:cxnChg>
        <pc:cxnChg chg="add mod">
          <ac:chgData name="DHIRAAJ K V" userId="9d097b94a422c4f6" providerId="LiveId" clId="{44C2C7E8-7E76-4244-B1AC-73F05B392761}" dt="2023-05-04T11:07:39.458" v="638" actId="13822"/>
          <ac:cxnSpMkLst>
            <pc:docMk/>
            <pc:sldMk cId="0" sldId="262"/>
            <ac:cxnSpMk id="79" creationId="{38504B71-D1E4-9E18-BF3D-37C1C9B26473}"/>
          </ac:cxnSpMkLst>
        </pc:cxnChg>
        <pc:cxnChg chg="add mod">
          <ac:chgData name="DHIRAAJ K V" userId="9d097b94a422c4f6" providerId="LiveId" clId="{44C2C7E8-7E76-4244-B1AC-73F05B392761}" dt="2023-05-04T11:09:08.822" v="646" actId="13822"/>
          <ac:cxnSpMkLst>
            <pc:docMk/>
            <pc:sldMk cId="0" sldId="262"/>
            <ac:cxnSpMk id="81" creationId="{9174497F-01FA-E4AF-4600-D0F1AC3F1483}"/>
          </ac:cxnSpMkLst>
        </pc:cxnChg>
        <pc:cxnChg chg="add mod">
          <ac:chgData name="DHIRAAJ K V" userId="9d097b94a422c4f6" providerId="LiveId" clId="{44C2C7E8-7E76-4244-B1AC-73F05B392761}" dt="2023-05-04T11:09:04.626" v="645" actId="13822"/>
          <ac:cxnSpMkLst>
            <pc:docMk/>
            <pc:sldMk cId="0" sldId="262"/>
            <ac:cxnSpMk id="84" creationId="{26D4A10E-F17C-03A5-EFE7-52D6E16775D5}"/>
          </ac:cxnSpMkLst>
        </pc:cxnChg>
        <pc:cxnChg chg="add mod">
          <ac:chgData name="DHIRAAJ K V" userId="9d097b94a422c4f6" providerId="LiveId" clId="{44C2C7E8-7E76-4244-B1AC-73F05B392761}" dt="2023-05-04T11:09:22.339" v="648" actId="13822"/>
          <ac:cxnSpMkLst>
            <pc:docMk/>
            <pc:sldMk cId="0" sldId="262"/>
            <ac:cxnSpMk id="86" creationId="{A3831770-EECC-EA22-3223-CAC725703B5A}"/>
          </ac:cxnSpMkLst>
        </pc:cxnChg>
        <pc:cxnChg chg="add mod">
          <ac:chgData name="DHIRAAJ K V" userId="9d097b94a422c4f6" providerId="LiveId" clId="{44C2C7E8-7E76-4244-B1AC-73F05B392761}" dt="2023-05-04T11:09:39.804" v="650" actId="13822"/>
          <ac:cxnSpMkLst>
            <pc:docMk/>
            <pc:sldMk cId="0" sldId="262"/>
            <ac:cxnSpMk id="88" creationId="{E4684D76-1045-3BD7-0153-EF8395787C89}"/>
          </ac:cxnSpMkLst>
        </pc:cxnChg>
        <pc:cxnChg chg="add mod">
          <ac:chgData name="DHIRAAJ K V" userId="9d097b94a422c4f6" providerId="LiveId" clId="{44C2C7E8-7E76-4244-B1AC-73F05B392761}" dt="2023-05-04T11:09:54.238" v="652" actId="13822"/>
          <ac:cxnSpMkLst>
            <pc:docMk/>
            <pc:sldMk cId="0" sldId="262"/>
            <ac:cxnSpMk id="90" creationId="{38FDD000-D947-CADC-0D32-B77D04533CE7}"/>
          </ac:cxnSpMkLst>
        </pc:cxnChg>
      </pc:sldChg>
      <pc:sldChg chg="addSp delSp modSp mod">
        <pc:chgData name="DHIRAAJ K V" userId="9d097b94a422c4f6" providerId="LiveId" clId="{44C2C7E8-7E76-4244-B1AC-73F05B392761}" dt="2023-05-04T13:10:12.752" v="732" actId="255"/>
        <pc:sldMkLst>
          <pc:docMk/>
          <pc:sldMk cId="0" sldId="263"/>
        </pc:sldMkLst>
        <pc:spChg chg="mod">
          <ac:chgData name="DHIRAAJ K V" userId="9d097b94a422c4f6" providerId="LiveId" clId="{44C2C7E8-7E76-4244-B1AC-73F05B392761}" dt="2023-05-04T13:10:12.752" v="732" actId="255"/>
          <ac:spMkLst>
            <pc:docMk/>
            <pc:sldMk cId="0" sldId="263"/>
            <ac:spMk id="112" creationId="{00000000-0000-0000-0000-000000000000}"/>
          </ac:spMkLst>
        </pc:spChg>
        <pc:spChg chg="del mod">
          <ac:chgData name="DHIRAAJ K V" userId="9d097b94a422c4f6" providerId="LiveId" clId="{44C2C7E8-7E76-4244-B1AC-73F05B392761}" dt="2023-05-04T10:21:16.332" v="90" actId="478"/>
          <ac:spMkLst>
            <pc:docMk/>
            <pc:sldMk cId="0" sldId="263"/>
            <ac:spMk id="113" creationId="{00000000-0000-0000-0000-000000000000}"/>
          </ac:spMkLst>
        </pc:spChg>
        <pc:picChg chg="add mod">
          <ac:chgData name="DHIRAAJ K V" userId="9d097b94a422c4f6" providerId="LiveId" clId="{44C2C7E8-7E76-4244-B1AC-73F05B392761}" dt="2023-05-04T10:22:36.836" v="99" actId="1076"/>
          <ac:picMkLst>
            <pc:docMk/>
            <pc:sldMk cId="0" sldId="263"/>
            <ac:picMk id="3" creationId="{14D8F6E9-C0C2-1D4D-AF80-22D39064A4FD}"/>
          </ac:picMkLst>
        </pc:picChg>
      </pc:sldChg>
      <pc:sldChg chg="modSp mod">
        <pc:chgData name="DHIRAAJ K V" userId="9d097b94a422c4f6" providerId="LiveId" clId="{44C2C7E8-7E76-4244-B1AC-73F05B392761}" dt="2023-05-04T13:11:00.066" v="739" actId="255"/>
        <pc:sldMkLst>
          <pc:docMk/>
          <pc:sldMk cId="0" sldId="264"/>
        </pc:sldMkLst>
        <pc:spChg chg="mod">
          <ac:chgData name="DHIRAAJ K V" userId="9d097b94a422c4f6" providerId="LiveId" clId="{44C2C7E8-7E76-4244-B1AC-73F05B392761}" dt="2023-05-04T13:11:00.066" v="739" actId="255"/>
          <ac:spMkLst>
            <pc:docMk/>
            <pc:sldMk cId="0" sldId="264"/>
            <ac:spMk id="2" creationId="{49D4F98E-8F70-4760-EDC7-4A715F1761BD}"/>
          </ac:spMkLst>
        </pc:spChg>
        <pc:spChg chg="mod">
          <ac:chgData name="DHIRAAJ K V" userId="9d097b94a422c4f6" providerId="LiveId" clId="{44C2C7E8-7E76-4244-B1AC-73F05B392761}" dt="2023-05-04T13:10:48.712" v="737" actId="113"/>
          <ac:spMkLst>
            <pc:docMk/>
            <pc:sldMk cId="0" sldId="264"/>
            <ac:spMk id="120" creationId="{00000000-0000-0000-0000-000000000000}"/>
          </ac:spMkLst>
        </pc:spChg>
      </pc:sldChg>
      <pc:sldChg chg="modSp mod">
        <pc:chgData name="DHIRAAJ K V" userId="9d097b94a422c4f6" providerId="LiveId" clId="{44C2C7E8-7E76-4244-B1AC-73F05B392761}" dt="2023-05-04T13:12:45.915" v="759" actId="20577"/>
        <pc:sldMkLst>
          <pc:docMk/>
          <pc:sldMk cId="0" sldId="265"/>
        </pc:sldMkLst>
        <pc:spChg chg="mod">
          <ac:chgData name="DHIRAAJ K V" userId="9d097b94a422c4f6" providerId="LiveId" clId="{44C2C7E8-7E76-4244-B1AC-73F05B392761}" dt="2023-05-04T13:12:45.915" v="759" actId="20577"/>
          <ac:spMkLst>
            <pc:docMk/>
            <pc:sldMk cId="0" sldId="265"/>
            <ac:spMk id="2" creationId="{87D9C8B1-7CE7-41E1-2BCF-DD99E4C6FD6E}"/>
          </ac:spMkLst>
        </pc:spChg>
        <pc:spChg chg="mod">
          <ac:chgData name="DHIRAAJ K V" userId="9d097b94a422c4f6" providerId="LiveId" clId="{44C2C7E8-7E76-4244-B1AC-73F05B392761}" dt="2023-05-04T13:11:27.310" v="743" actId="1076"/>
          <ac:spMkLst>
            <pc:docMk/>
            <pc:sldMk cId="0" sldId="265"/>
            <ac:spMk id="12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2903929805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2903929805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290392980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290392980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90392980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90392980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9039298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9039298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90392980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90392980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90392980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90392980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90392980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90392980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290392980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290392980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2903929805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2903929805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0"/>
            <a:ext cx="9143997" cy="5143490"/>
          </a:xfrm>
          <a:prstGeom prst="rect">
            <a:avLst/>
          </a:prstGeom>
          <a:noFill/>
          <a:ln>
            <a:noFill/>
          </a:ln>
        </p:spPr>
      </p:pic>
      <p:sp>
        <p:nvSpPr>
          <p:cNvPr id="63" name="Google Shape;63;p14"/>
          <p:cNvSpPr txBox="1"/>
          <p:nvPr/>
        </p:nvSpPr>
        <p:spPr>
          <a:xfrm>
            <a:off x="353850" y="3392500"/>
            <a:ext cx="8522018"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rgbClr val="202729"/>
                </a:solidFill>
                <a:latin typeface="Times New Roman" panose="02020603050405020304" pitchFamily="18" charset="0"/>
                <a:ea typeface="Montserrat SemiBold"/>
                <a:cs typeface="Times New Roman" panose="02020603050405020304" pitchFamily="18" charset="0"/>
                <a:sym typeface="Montserrat SemiBold"/>
              </a:rPr>
              <a:t>Team Name : Alpha Coders</a:t>
            </a:r>
            <a:endParaRPr sz="1000" b="1" dirty="0">
              <a:latin typeface="Times New Roman" panose="02020603050405020304" pitchFamily="18" charset="0"/>
              <a:ea typeface="Montserrat SemiBold"/>
              <a:cs typeface="Times New Roman" panose="02020603050405020304" pitchFamily="18" charset="0"/>
              <a:sym typeface="Montserrat SemiBold"/>
            </a:endParaRPr>
          </a:p>
        </p:txBody>
      </p:sp>
      <p:sp>
        <p:nvSpPr>
          <p:cNvPr id="64" name="Google Shape;64;p14"/>
          <p:cNvSpPr txBox="1"/>
          <p:nvPr/>
        </p:nvSpPr>
        <p:spPr>
          <a:xfrm>
            <a:off x="353849" y="4035050"/>
            <a:ext cx="8522017"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rgbClr val="202729"/>
                </a:solidFill>
                <a:latin typeface="Times New Roman" panose="02020603050405020304" pitchFamily="18" charset="0"/>
                <a:ea typeface="Montserrat SemiBold"/>
                <a:cs typeface="Times New Roman" panose="02020603050405020304" pitchFamily="18" charset="0"/>
                <a:sym typeface="Montserrat SemiBold"/>
              </a:rPr>
              <a:t>Problem Statement : Medical Image Processing</a:t>
            </a:r>
            <a:endParaRPr sz="800" b="1" dirty="0">
              <a:latin typeface="Times New Roman" panose="02020603050405020304" pitchFamily="18" charset="0"/>
              <a:ea typeface="Montserrat SemiBold"/>
              <a:cs typeface="Times New Roman" panose="02020603050405020304" pitchFamily="18" charset="0"/>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3"/>
          <p:cNvPicPr preferRelativeResize="0"/>
          <p:nvPr/>
        </p:nvPicPr>
        <p:blipFill>
          <a:blip r:embed="rId3">
            <a:alphaModFix/>
          </a:blip>
          <a:stretch>
            <a:fillRect/>
          </a:stretch>
        </p:blipFill>
        <p:spPr>
          <a:xfrm>
            <a:off x="0" y="0"/>
            <a:ext cx="9143997" cy="5143490"/>
          </a:xfrm>
          <a:prstGeom prst="rect">
            <a:avLst/>
          </a:prstGeom>
          <a:noFill/>
          <a:ln>
            <a:noFill/>
          </a:ln>
        </p:spPr>
      </p:pic>
      <p:pic>
        <p:nvPicPr>
          <p:cNvPr id="134" name="Google Shape;134;p23"/>
          <p:cNvPicPr preferRelativeResize="0"/>
          <p:nvPr/>
        </p:nvPicPr>
        <p:blipFill rotWithShape="1">
          <a:blip r:embed="rId4">
            <a:alphaModFix/>
          </a:blip>
          <a:srcRect b="87616"/>
          <a:stretch/>
        </p:blipFill>
        <p:spPr>
          <a:xfrm>
            <a:off x="0" y="0"/>
            <a:ext cx="9144003" cy="636926"/>
          </a:xfrm>
          <a:prstGeom prst="rect">
            <a:avLst/>
          </a:prstGeom>
          <a:noFill/>
          <a:ln>
            <a:noFill/>
          </a:ln>
        </p:spPr>
      </p:pic>
      <p:sp>
        <p:nvSpPr>
          <p:cNvPr id="135" name="Google Shape;135;p23"/>
          <p:cNvSpPr txBox="1"/>
          <p:nvPr/>
        </p:nvSpPr>
        <p:spPr>
          <a:xfrm>
            <a:off x="4457675" y="2428175"/>
            <a:ext cx="2347200" cy="58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GB" sz="2600" b="1">
                <a:solidFill>
                  <a:srgbClr val="39E2FF"/>
                </a:solidFill>
                <a:latin typeface="Montserrat"/>
                <a:ea typeface="Montserrat"/>
                <a:cs typeface="Montserrat"/>
                <a:sym typeface="Montserrat"/>
              </a:rPr>
              <a:t>THANK YOU</a:t>
            </a:r>
            <a:endParaRPr sz="2100" b="1">
              <a:solidFill>
                <a:srgbClr val="39E2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70" name="Google Shape;70;p15"/>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1" name="Google Shape;71;p15"/>
          <p:cNvSpPr txBox="1"/>
          <p:nvPr/>
        </p:nvSpPr>
        <p:spPr>
          <a:xfrm>
            <a:off x="311700" y="710150"/>
            <a:ext cx="8520600" cy="4116232"/>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Brief about the Idea</a:t>
            </a:r>
          </a:p>
          <a:p>
            <a:pPr marL="0" lvl="0" indent="0" algn="just" rtl="0">
              <a:lnSpc>
                <a:spcPct val="115000"/>
              </a:lnSpc>
              <a:spcBef>
                <a:spcPts val="0"/>
              </a:spcBef>
              <a:spcAft>
                <a:spcPts val="1200"/>
              </a:spcAft>
              <a:buNone/>
            </a:pPr>
            <a:r>
              <a:rPr lang="en-IN" sz="1800"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Our project is designed to improve the speed and accuracy of processing an Medical image and detect the Brain Tumour using a Deep Learning model. Our system fetch the input from the user and analyse the image using the Deep Learning model that is trained using Intel </a:t>
            </a:r>
            <a:r>
              <a:rPr lang="en-IN" sz="1800" dirty="0" err="1">
                <a:solidFill>
                  <a:srgbClr val="434343"/>
                </a:solidFill>
                <a:latin typeface="Times New Roman" panose="02020603050405020304" pitchFamily="18" charset="0"/>
                <a:ea typeface="Montserrat SemiBold"/>
                <a:cs typeface="Times New Roman" panose="02020603050405020304" pitchFamily="18" charset="0"/>
                <a:sym typeface="Montserrat SemiBold"/>
              </a:rPr>
              <a:t>DevCloud</a:t>
            </a:r>
            <a:r>
              <a:rPr lang="en-IN" sz="1800"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 for best processing. The result of the analysis will detect the Brain Tumour and highlight the same for easy viewing and analysis of the user. The users can able to download the analysed file and thus shortens the time taken to analyse and report. This provides the best solution for the existing problem with the help of Intel One API. </a:t>
            </a:r>
            <a:endParaRPr sz="1800" dirty="0">
              <a:solidFill>
                <a:srgbClr val="434343"/>
              </a:solidFill>
              <a:latin typeface="Times New Roman" panose="02020603050405020304" pitchFamily="18" charset="0"/>
              <a:ea typeface="Montserrat SemiBold"/>
              <a:cs typeface="Times New Roman" panose="02020603050405020304" pitchFamily="18" charset="0"/>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b="87616"/>
          <a:stretch/>
        </p:blipFill>
        <p:spPr>
          <a:xfrm>
            <a:off x="0" y="-20626"/>
            <a:ext cx="9144003" cy="636926"/>
          </a:xfrm>
          <a:prstGeom prst="rect">
            <a:avLst/>
          </a:prstGeom>
          <a:noFill/>
          <a:ln>
            <a:noFill/>
          </a:ln>
        </p:spPr>
      </p:pic>
      <p:pic>
        <p:nvPicPr>
          <p:cNvPr id="77" name="Google Shape;77;p16"/>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78" name="Google Shape;78;p16"/>
          <p:cNvSpPr txBox="1"/>
          <p:nvPr/>
        </p:nvSpPr>
        <p:spPr>
          <a:xfrm>
            <a:off x="3655650" y="740563"/>
            <a:ext cx="1832700" cy="47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800"/>
              <a:buFont typeface="Arial"/>
              <a:buNone/>
            </a:pP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Opportunity</a:t>
            </a:r>
            <a:endParaRPr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endParaRPr>
          </a:p>
        </p:txBody>
      </p:sp>
      <p:sp>
        <p:nvSpPr>
          <p:cNvPr id="2" name="TextBox 1">
            <a:extLst>
              <a:ext uri="{FF2B5EF4-FFF2-40B4-BE49-F238E27FC236}">
                <a16:creationId xmlns:a16="http://schemas.microsoft.com/office/drawing/2014/main" id="{5270D662-E8E4-9FAF-DBF0-0F39A3F0D9F6}"/>
              </a:ext>
            </a:extLst>
          </p:cNvPr>
          <p:cNvSpPr txBox="1"/>
          <p:nvPr/>
        </p:nvSpPr>
        <p:spPr>
          <a:xfrm>
            <a:off x="137504" y="1375038"/>
            <a:ext cx="8889618" cy="286232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In today’s scenario, Medical image processing is a time consuming and extensive task. Technologies like DC-Net algorithm and DC-Net++ algorithm has an accuracy of 93.04% and 95.03% respectively. Till now a Neuropathologist has to examine the MRI images to determine a tumour type and grade. This takes around 5-7 days.</a:t>
            </a:r>
          </a:p>
          <a:p>
            <a:r>
              <a:rPr lang="en-IN" sz="1800" dirty="0">
                <a:latin typeface="Times New Roman" panose="02020603050405020304" pitchFamily="18" charset="0"/>
                <a:cs typeface="Times New Roman" panose="02020603050405020304" pitchFamily="18" charset="0"/>
              </a:rPr>
              <a:t>Our project is built in such a way that the time taken by image processing is reduced by incorporating SYLC Intel API that enables parallel computing. Also using a Deep-Learning model, enables the computer to identify the tumour from the source image provided. Our project is built with a user-friendly interface for easy accessing of tools and along with the incorporation of Intel API and fast processing algorithm helps in replacing the existing technology and stands out to solve the problem.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87" name="Google Shape;87;p17"/>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88" name="Google Shape;88;p17"/>
          <p:cNvSpPr txBox="1"/>
          <p:nvPr/>
        </p:nvSpPr>
        <p:spPr>
          <a:xfrm>
            <a:off x="1375038" y="573737"/>
            <a:ext cx="6531428" cy="63692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770"/>
              <a:buNone/>
            </a:pP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List of features offered by the solution </a:t>
            </a:r>
            <a:endParaRPr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endParaRPr>
          </a:p>
        </p:txBody>
      </p:sp>
      <p:pic>
        <p:nvPicPr>
          <p:cNvPr id="23" name="Picture 22">
            <a:extLst>
              <a:ext uri="{FF2B5EF4-FFF2-40B4-BE49-F238E27FC236}">
                <a16:creationId xmlns:a16="http://schemas.microsoft.com/office/drawing/2014/main" id="{D53EAA02-B214-1BF0-A5E7-F0007F4ED0BD}"/>
              </a:ext>
            </a:extLst>
          </p:cNvPr>
          <p:cNvPicPr>
            <a:picLocks noChangeAspect="1"/>
          </p:cNvPicPr>
          <p:nvPr/>
        </p:nvPicPr>
        <p:blipFill>
          <a:blip r:embed="rId5"/>
          <a:stretch>
            <a:fillRect/>
          </a:stretch>
        </p:blipFill>
        <p:spPr>
          <a:xfrm>
            <a:off x="177492" y="1314300"/>
            <a:ext cx="2385690" cy="1422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D5F22AA2-FA32-92DC-4165-1A74835FC66D}"/>
              </a:ext>
            </a:extLst>
          </p:cNvPr>
          <p:cNvPicPr>
            <a:picLocks noChangeAspect="1"/>
          </p:cNvPicPr>
          <p:nvPr/>
        </p:nvPicPr>
        <p:blipFill>
          <a:blip r:embed="rId6"/>
          <a:stretch>
            <a:fillRect/>
          </a:stretch>
        </p:blipFill>
        <p:spPr>
          <a:xfrm>
            <a:off x="6690820" y="1314300"/>
            <a:ext cx="2275688" cy="1422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F10AF209-16DA-1D90-4F07-7483A2908C7D}"/>
              </a:ext>
            </a:extLst>
          </p:cNvPr>
          <p:cNvPicPr>
            <a:picLocks noChangeAspect="1"/>
          </p:cNvPicPr>
          <p:nvPr/>
        </p:nvPicPr>
        <p:blipFill>
          <a:blip r:embed="rId7"/>
          <a:stretch>
            <a:fillRect/>
          </a:stretch>
        </p:blipFill>
        <p:spPr>
          <a:xfrm>
            <a:off x="3307978" y="1314300"/>
            <a:ext cx="2528044" cy="1422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a:extLst>
              <a:ext uri="{FF2B5EF4-FFF2-40B4-BE49-F238E27FC236}">
                <a16:creationId xmlns:a16="http://schemas.microsoft.com/office/drawing/2014/main" id="{8EB36917-D014-3721-8A5A-7B0DEA7EF555}"/>
              </a:ext>
            </a:extLst>
          </p:cNvPr>
          <p:cNvPicPr>
            <a:picLocks noChangeAspect="1"/>
          </p:cNvPicPr>
          <p:nvPr/>
        </p:nvPicPr>
        <p:blipFill>
          <a:blip r:embed="rId8"/>
          <a:stretch>
            <a:fillRect/>
          </a:stretch>
        </p:blipFill>
        <p:spPr>
          <a:xfrm>
            <a:off x="177492" y="3233336"/>
            <a:ext cx="2385690" cy="1422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a:extLst>
              <a:ext uri="{FF2B5EF4-FFF2-40B4-BE49-F238E27FC236}">
                <a16:creationId xmlns:a16="http://schemas.microsoft.com/office/drawing/2014/main" id="{1BD46AB5-201E-E1F8-E26F-59325ADB40E4}"/>
              </a:ext>
            </a:extLst>
          </p:cNvPr>
          <p:cNvPicPr>
            <a:picLocks noChangeAspect="1"/>
          </p:cNvPicPr>
          <p:nvPr/>
        </p:nvPicPr>
        <p:blipFill>
          <a:blip r:embed="rId9"/>
          <a:stretch>
            <a:fillRect/>
          </a:stretch>
        </p:blipFill>
        <p:spPr>
          <a:xfrm>
            <a:off x="6690820" y="3233336"/>
            <a:ext cx="2275688" cy="1422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E501593D-F34B-504D-9B08-EB9094A7917F}"/>
              </a:ext>
            </a:extLst>
          </p:cNvPr>
          <p:cNvPicPr>
            <a:picLocks noChangeAspect="1"/>
          </p:cNvPicPr>
          <p:nvPr/>
        </p:nvPicPr>
        <p:blipFill>
          <a:blip r:embed="rId10"/>
          <a:stretch>
            <a:fillRect/>
          </a:stretch>
        </p:blipFill>
        <p:spPr>
          <a:xfrm>
            <a:off x="3307978" y="3229469"/>
            <a:ext cx="2528044" cy="1422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8"/>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95" name="Google Shape;95;p18"/>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96" name="Google Shape;96;p18"/>
          <p:cNvSpPr txBox="1"/>
          <p:nvPr/>
        </p:nvSpPr>
        <p:spPr>
          <a:xfrm>
            <a:off x="866950" y="636926"/>
            <a:ext cx="7015800" cy="87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800"/>
              <a:buFont typeface="Arial"/>
              <a:buNone/>
            </a:pP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List of </a:t>
            </a:r>
            <a:r>
              <a:rPr lang="en-GB" sz="2400" b="1" dirty="0" err="1">
                <a:solidFill>
                  <a:srgbClr val="434343"/>
                </a:solidFill>
                <a:latin typeface="Times New Roman" panose="02020603050405020304" pitchFamily="18" charset="0"/>
                <a:ea typeface="Montserrat SemiBold"/>
                <a:cs typeface="Times New Roman" panose="02020603050405020304" pitchFamily="18" charset="0"/>
                <a:sym typeface="Montserrat SemiBold"/>
              </a:rPr>
              <a:t>oneAPI</a:t>
            </a: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 Ai Analytics Toolkits, its libraries and </a:t>
            </a:r>
            <a:endParaRPr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endParaRPr>
          </a:p>
          <a:p>
            <a:pPr marL="0" lvl="0" indent="0" algn="ctr" rtl="0">
              <a:lnSpc>
                <a:spcPct val="115000"/>
              </a:lnSpc>
              <a:spcBef>
                <a:spcPts val="0"/>
              </a:spcBef>
              <a:spcAft>
                <a:spcPts val="0"/>
              </a:spcAft>
              <a:buClr>
                <a:schemeClr val="dk1"/>
              </a:buClr>
              <a:buSzPts val="1800"/>
              <a:buFont typeface="Arial"/>
              <a:buNone/>
            </a:pP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the SYCL/DPC++ Libraries used</a:t>
            </a:r>
            <a:endParaRPr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endParaRPr>
          </a:p>
        </p:txBody>
      </p:sp>
      <p:sp>
        <p:nvSpPr>
          <p:cNvPr id="97" name="Google Shape;97;p18"/>
          <p:cNvSpPr txBox="1"/>
          <p:nvPr/>
        </p:nvSpPr>
        <p:spPr>
          <a:xfrm>
            <a:off x="563650" y="1824450"/>
            <a:ext cx="7622400" cy="3964132"/>
          </a:xfrm>
          <a:prstGeom prst="rect">
            <a:avLst/>
          </a:prstGeom>
          <a:noFill/>
          <a:ln>
            <a:noFill/>
          </a:ln>
        </p:spPr>
        <p:txBody>
          <a:bodyPr spcFirstLastPara="1" wrap="square" lIns="91425" tIns="91425" rIns="91425" bIns="91425" anchor="t" anchorCtr="0">
            <a:spAutoFit/>
          </a:bodyPr>
          <a:lstStyle/>
          <a:p>
            <a:pPr marL="171450" lvl="0" indent="-171450" algn="l" rtl="0">
              <a:lnSpc>
                <a:spcPct val="115000"/>
              </a:lnSpc>
              <a:spcBef>
                <a:spcPts val="1200"/>
              </a:spcBef>
              <a:spcAft>
                <a:spcPts val="0"/>
              </a:spcAft>
              <a:buFont typeface="Arial" panose="020B0604020202020204" pitchFamily="34" charset="0"/>
              <a:buChar char="•"/>
            </a:pPr>
            <a:endParaRPr lang="en-IN" sz="1800" dirty="0">
              <a:solidFill>
                <a:schemeClr val="tx1"/>
              </a:solidFill>
              <a:latin typeface="Times New Roman" panose="02020603050405020304" pitchFamily="18" charset="0"/>
              <a:ea typeface="Montserrat Medium"/>
              <a:cs typeface="Times New Roman" panose="02020603050405020304" pitchFamily="18" charset="0"/>
              <a:sym typeface="Montserrat Medium"/>
            </a:endParaRPr>
          </a:p>
          <a:p>
            <a:pPr marL="171450" lvl="0" indent="-171450" algn="l" rtl="0">
              <a:lnSpc>
                <a:spcPct val="115000"/>
              </a:lnSpc>
              <a:spcBef>
                <a:spcPts val="1200"/>
              </a:spcBef>
              <a:spcAft>
                <a:spcPts val="0"/>
              </a:spcAft>
              <a:buFont typeface="Arial" panose="020B0604020202020204" pitchFamily="34" charset="0"/>
              <a:buChar char="•"/>
            </a:pPr>
            <a:r>
              <a:rPr lang="en-IN" sz="1800" dirty="0">
                <a:solidFill>
                  <a:schemeClr val="tx1"/>
                </a:solidFill>
                <a:latin typeface="Times New Roman" panose="02020603050405020304" pitchFamily="18" charset="0"/>
                <a:ea typeface="Montserrat Medium"/>
                <a:cs typeface="Times New Roman" panose="02020603050405020304" pitchFamily="18" charset="0"/>
                <a:sym typeface="Montserrat Medium"/>
              </a:rPr>
              <a:t>Intel </a:t>
            </a:r>
            <a:r>
              <a:rPr lang="en-IN" sz="1800" dirty="0" err="1">
                <a:solidFill>
                  <a:schemeClr val="tx1"/>
                </a:solidFill>
                <a:latin typeface="Times New Roman" panose="02020603050405020304" pitchFamily="18" charset="0"/>
                <a:ea typeface="Montserrat Medium"/>
                <a:cs typeface="Times New Roman" panose="02020603050405020304" pitchFamily="18" charset="0"/>
                <a:sym typeface="Montserrat Medium"/>
              </a:rPr>
              <a:t>VTune</a:t>
            </a:r>
            <a:r>
              <a:rPr lang="en-IN" sz="1800" dirty="0">
                <a:solidFill>
                  <a:schemeClr val="tx1"/>
                </a:solidFill>
                <a:latin typeface="Times New Roman" panose="02020603050405020304" pitchFamily="18" charset="0"/>
                <a:ea typeface="Montserrat Medium"/>
                <a:cs typeface="Times New Roman" panose="02020603050405020304" pitchFamily="18" charset="0"/>
                <a:sym typeface="Montserrat Medium"/>
              </a:rPr>
              <a:t> Profiler 2023.1</a:t>
            </a:r>
          </a:p>
          <a:p>
            <a:pPr marL="171450" lvl="0" indent="-171450" algn="l" rtl="0">
              <a:lnSpc>
                <a:spcPct val="115000"/>
              </a:lnSpc>
              <a:spcBef>
                <a:spcPts val="1200"/>
              </a:spcBef>
              <a:spcAft>
                <a:spcPts val="0"/>
              </a:spcAft>
              <a:buFont typeface="Arial" panose="020B0604020202020204" pitchFamily="34" charset="0"/>
              <a:buChar char="•"/>
            </a:pPr>
            <a:r>
              <a:rPr lang="en-IN" sz="1800" dirty="0">
                <a:solidFill>
                  <a:schemeClr val="tx1"/>
                </a:solidFill>
                <a:latin typeface="Times New Roman" panose="02020603050405020304" pitchFamily="18" charset="0"/>
                <a:ea typeface="Montserrat Medium"/>
                <a:cs typeface="Times New Roman" panose="02020603050405020304" pitchFamily="18" charset="0"/>
                <a:sym typeface="Montserrat Medium"/>
              </a:rPr>
              <a:t>Intel Advisor 2023.1</a:t>
            </a:r>
          </a:p>
          <a:p>
            <a:pPr marL="171450" lvl="0" indent="-171450" algn="l" rtl="0">
              <a:lnSpc>
                <a:spcPct val="115000"/>
              </a:lnSpc>
              <a:spcBef>
                <a:spcPts val="1200"/>
              </a:spcBef>
              <a:spcAft>
                <a:spcPts val="0"/>
              </a:spcAft>
              <a:buFont typeface="Arial" panose="020B0604020202020204" pitchFamily="34" charset="0"/>
              <a:buChar char="•"/>
            </a:pPr>
            <a:r>
              <a:rPr lang="en-IN" sz="1800" dirty="0">
                <a:solidFill>
                  <a:schemeClr val="tx1"/>
                </a:solidFill>
                <a:latin typeface="Times New Roman" panose="02020603050405020304" pitchFamily="18" charset="0"/>
                <a:ea typeface="Montserrat Medium"/>
                <a:cs typeface="Times New Roman" panose="02020603050405020304" pitchFamily="18" charset="0"/>
                <a:sym typeface="Montserrat Medium"/>
              </a:rPr>
              <a:t>SYCL/C++ Library</a:t>
            </a:r>
          </a:p>
          <a:p>
            <a:pPr marL="171450" lvl="0" indent="-171450" algn="l" rtl="0">
              <a:lnSpc>
                <a:spcPct val="115000"/>
              </a:lnSpc>
              <a:spcBef>
                <a:spcPts val="1200"/>
              </a:spcBef>
              <a:spcAft>
                <a:spcPts val="0"/>
              </a:spcAft>
              <a:buFont typeface="Arial" panose="020B0604020202020204" pitchFamily="34" charset="0"/>
              <a:buChar char="•"/>
            </a:pPr>
            <a:r>
              <a:rPr lang="en-IN" sz="1800" dirty="0">
                <a:solidFill>
                  <a:schemeClr val="tx1"/>
                </a:solidFill>
                <a:latin typeface="Times New Roman" panose="02020603050405020304" pitchFamily="18" charset="0"/>
                <a:ea typeface="Montserrat Medium"/>
                <a:cs typeface="Times New Roman" panose="02020603050405020304" pitchFamily="18" charset="0"/>
                <a:sym typeface="Montserrat Medium"/>
              </a:rPr>
              <a:t>Intel Distribution for Python</a:t>
            </a:r>
          </a:p>
          <a:p>
            <a:pPr marL="171450" lvl="0" indent="-171450" algn="l" rtl="0">
              <a:lnSpc>
                <a:spcPct val="115000"/>
              </a:lnSpc>
              <a:spcBef>
                <a:spcPts val="1200"/>
              </a:spcBef>
              <a:spcAft>
                <a:spcPts val="0"/>
              </a:spcAft>
              <a:buFont typeface="Arial" panose="020B0604020202020204" pitchFamily="34" charset="0"/>
              <a:buChar char="•"/>
            </a:pPr>
            <a:endParaRPr lang="en-IN" sz="1800" dirty="0">
              <a:solidFill>
                <a:schemeClr val="tx1"/>
              </a:solidFill>
              <a:latin typeface="Times New Roman" panose="02020603050405020304" pitchFamily="18" charset="0"/>
              <a:ea typeface="Montserrat Medium"/>
              <a:cs typeface="Times New Roman" panose="02020603050405020304" pitchFamily="18" charset="0"/>
              <a:sym typeface="Montserrat Medium"/>
            </a:endParaRPr>
          </a:p>
          <a:p>
            <a:pPr marL="171450" lvl="0" indent="-171450" algn="l" rtl="0">
              <a:lnSpc>
                <a:spcPct val="115000"/>
              </a:lnSpc>
              <a:spcBef>
                <a:spcPts val="1200"/>
              </a:spcBef>
              <a:spcAft>
                <a:spcPts val="0"/>
              </a:spcAft>
              <a:buFont typeface="Arial" panose="020B0604020202020204" pitchFamily="34" charset="0"/>
              <a:buChar char="•"/>
            </a:pPr>
            <a:endParaRPr lang="en-IN" sz="1800" dirty="0">
              <a:solidFill>
                <a:schemeClr val="tx1"/>
              </a:solidFill>
              <a:latin typeface="Times New Roman" panose="02020603050405020304" pitchFamily="18" charset="0"/>
              <a:ea typeface="Montserrat Medium"/>
              <a:cs typeface="Times New Roman" panose="02020603050405020304" pitchFamily="18" charset="0"/>
              <a:sym typeface="Montserrat Medium"/>
            </a:endParaRPr>
          </a:p>
          <a:p>
            <a:pPr marL="171450" lvl="0" indent="-171450" algn="l" rtl="0">
              <a:lnSpc>
                <a:spcPct val="115000"/>
              </a:lnSpc>
              <a:spcBef>
                <a:spcPts val="1200"/>
              </a:spcBef>
              <a:spcAft>
                <a:spcPts val="0"/>
              </a:spcAft>
              <a:buFont typeface="Arial" panose="020B0604020202020204" pitchFamily="34" charset="0"/>
              <a:buChar char="•"/>
            </a:pPr>
            <a:endParaRPr sz="1800" dirty="0">
              <a:solidFill>
                <a:schemeClr val="tx1"/>
              </a:solidFill>
              <a:latin typeface="Times New Roman" panose="02020603050405020304" pitchFamily="18" charset="0"/>
              <a:ea typeface="Montserrat Medium"/>
              <a:cs typeface="Times New Roman" panose="02020603050405020304" pitchFamily="18" charset="0"/>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103" name="Google Shape;103;p19"/>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04" name="Google Shape;104;p19"/>
          <p:cNvSpPr txBox="1"/>
          <p:nvPr/>
        </p:nvSpPr>
        <p:spPr>
          <a:xfrm>
            <a:off x="2998800" y="742122"/>
            <a:ext cx="31464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Process Flow Diagram</a:t>
            </a:r>
            <a:endParaRPr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endParaRPr>
          </a:p>
        </p:txBody>
      </p:sp>
      <p:sp>
        <p:nvSpPr>
          <p:cNvPr id="4" name="Flowchart: Alternate Process 3">
            <a:extLst>
              <a:ext uri="{FF2B5EF4-FFF2-40B4-BE49-F238E27FC236}">
                <a16:creationId xmlns:a16="http://schemas.microsoft.com/office/drawing/2014/main" id="{CCCB6D6C-AF62-5203-BE57-B1EFC58D755A}"/>
              </a:ext>
            </a:extLst>
          </p:cNvPr>
          <p:cNvSpPr/>
          <p:nvPr/>
        </p:nvSpPr>
        <p:spPr>
          <a:xfrm>
            <a:off x="2749080" y="1358503"/>
            <a:ext cx="984848" cy="45447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LOADING IMAGE LABELS</a:t>
            </a:r>
          </a:p>
        </p:txBody>
      </p:sp>
      <p:sp>
        <p:nvSpPr>
          <p:cNvPr id="6" name="Flowchart: Decision 5">
            <a:extLst>
              <a:ext uri="{FF2B5EF4-FFF2-40B4-BE49-F238E27FC236}">
                <a16:creationId xmlns:a16="http://schemas.microsoft.com/office/drawing/2014/main" id="{423EC272-6B68-787F-8FAD-0E6FB15E4D1A}"/>
              </a:ext>
            </a:extLst>
          </p:cNvPr>
          <p:cNvSpPr/>
          <p:nvPr/>
        </p:nvSpPr>
        <p:spPr>
          <a:xfrm>
            <a:off x="4572001" y="1401378"/>
            <a:ext cx="742520" cy="37522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t>
            </a:r>
          </a:p>
        </p:txBody>
      </p:sp>
      <p:sp>
        <p:nvSpPr>
          <p:cNvPr id="8" name="Flowchart: Alternate Process 7">
            <a:extLst>
              <a:ext uri="{FF2B5EF4-FFF2-40B4-BE49-F238E27FC236}">
                <a16:creationId xmlns:a16="http://schemas.microsoft.com/office/drawing/2014/main" id="{69A73FD1-FC0A-45F6-367F-0BAB3482B7FD}"/>
              </a:ext>
            </a:extLst>
          </p:cNvPr>
          <p:cNvSpPr/>
          <p:nvPr/>
        </p:nvSpPr>
        <p:spPr>
          <a:xfrm>
            <a:off x="1895856" y="2108422"/>
            <a:ext cx="1102944" cy="43090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EXTRACTION OF IMAGES</a:t>
            </a:r>
          </a:p>
        </p:txBody>
      </p:sp>
      <p:sp>
        <p:nvSpPr>
          <p:cNvPr id="9" name="Flowchart: Alternate Process 8">
            <a:extLst>
              <a:ext uri="{FF2B5EF4-FFF2-40B4-BE49-F238E27FC236}">
                <a16:creationId xmlns:a16="http://schemas.microsoft.com/office/drawing/2014/main" id="{E86DEAB7-40F6-42AB-722C-3A51D2B3FAF4}"/>
              </a:ext>
            </a:extLst>
          </p:cNvPr>
          <p:cNvSpPr/>
          <p:nvPr/>
        </p:nvSpPr>
        <p:spPr>
          <a:xfrm>
            <a:off x="6427993" y="1349471"/>
            <a:ext cx="1353257" cy="4790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DATA DIVISION &amp; AUGMETATION</a:t>
            </a:r>
          </a:p>
        </p:txBody>
      </p:sp>
      <p:sp>
        <p:nvSpPr>
          <p:cNvPr id="10" name="Flowchart: Alternate Process 9">
            <a:extLst>
              <a:ext uri="{FF2B5EF4-FFF2-40B4-BE49-F238E27FC236}">
                <a16:creationId xmlns:a16="http://schemas.microsoft.com/office/drawing/2014/main" id="{05AA3DB3-DA1F-8C94-A94E-858796485100}"/>
              </a:ext>
            </a:extLst>
          </p:cNvPr>
          <p:cNvSpPr/>
          <p:nvPr/>
        </p:nvSpPr>
        <p:spPr>
          <a:xfrm>
            <a:off x="3542266" y="2108422"/>
            <a:ext cx="1002646" cy="4223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PRE-PROCESSING</a:t>
            </a:r>
          </a:p>
        </p:txBody>
      </p:sp>
      <p:sp>
        <p:nvSpPr>
          <p:cNvPr id="12" name="Flowchart: Multidocument 11">
            <a:extLst>
              <a:ext uri="{FF2B5EF4-FFF2-40B4-BE49-F238E27FC236}">
                <a16:creationId xmlns:a16="http://schemas.microsoft.com/office/drawing/2014/main" id="{926F9E2D-F2BB-6E6D-E8EA-2A40CAB5D9F9}"/>
              </a:ext>
            </a:extLst>
          </p:cNvPr>
          <p:cNvSpPr/>
          <p:nvPr/>
        </p:nvSpPr>
        <p:spPr>
          <a:xfrm>
            <a:off x="425344" y="1286440"/>
            <a:ext cx="1264878" cy="86736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BRAIN MRI IMAGE DATASET</a:t>
            </a:r>
          </a:p>
        </p:txBody>
      </p:sp>
      <p:sp>
        <p:nvSpPr>
          <p:cNvPr id="13" name="Flowchart: Preparation 12">
            <a:extLst>
              <a:ext uri="{FF2B5EF4-FFF2-40B4-BE49-F238E27FC236}">
                <a16:creationId xmlns:a16="http://schemas.microsoft.com/office/drawing/2014/main" id="{225D1EBA-37A8-8D01-387E-D75B86DC3704}"/>
              </a:ext>
            </a:extLst>
          </p:cNvPr>
          <p:cNvSpPr/>
          <p:nvPr/>
        </p:nvSpPr>
        <p:spPr>
          <a:xfrm>
            <a:off x="5314521" y="2033118"/>
            <a:ext cx="1670670" cy="636049"/>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TRAINING (70%)</a:t>
            </a:r>
          </a:p>
        </p:txBody>
      </p:sp>
      <p:sp>
        <p:nvSpPr>
          <p:cNvPr id="14" name="Flowchart: Preparation 13">
            <a:extLst>
              <a:ext uri="{FF2B5EF4-FFF2-40B4-BE49-F238E27FC236}">
                <a16:creationId xmlns:a16="http://schemas.microsoft.com/office/drawing/2014/main" id="{81E6EB6B-18AB-898E-F49B-80797F99F340}"/>
              </a:ext>
            </a:extLst>
          </p:cNvPr>
          <p:cNvSpPr/>
          <p:nvPr/>
        </p:nvSpPr>
        <p:spPr>
          <a:xfrm>
            <a:off x="7258982" y="2033118"/>
            <a:ext cx="1688743" cy="636926"/>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TEST &amp; VALIDATION (15%, 15%)</a:t>
            </a:r>
          </a:p>
        </p:txBody>
      </p:sp>
      <p:sp>
        <p:nvSpPr>
          <p:cNvPr id="15" name="Flowchart: Alternate Process 14">
            <a:extLst>
              <a:ext uri="{FF2B5EF4-FFF2-40B4-BE49-F238E27FC236}">
                <a16:creationId xmlns:a16="http://schemas.microsoft.com/office/drawing/2014/main" id="{72D23165-770F-04A6-CAD6-DF1BBCBCBDF9}"/>
              </a:ext>
            </a:extLst>
          </p:cNvPr>
          <p:cNvSpPr/>
          <p:nvPr/>
        </p:nvSpPr>
        <p:spPr>
          <a:xfrm>
            <a:off x="6427993" y="2942685"/>
            <a:ext cx="1353257" cy="33145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DEEP TRAINING NETWORK</a:t>
            </a:r>
          </a:p>
        </p:txBody>
      </p:sp>
      <p:sp>
        <p:nvSpPr>
          <p:cNvPr id="16" name="Flowchart: Alternate Process 15">
            <a:extLst>
              <a:ext uri="{FF2B5EF4-FFF2-40B4-BE49-F238E27FC236}">
                <a16:creationId xmlns:a16="http://schemas.microsoft.com/office/drawing/2014/main" id="{9D9DFCAC-6AB5-3F42-ED14-CAFB2A14D6BF}"/>
              </a:ext>
            </a:extLst>
          </p:cNvPr>
          <p:cNvSpPr/>
          <p:nvPr/>
        </p:nvSpPr>
        <p:spPr>
          <a:xfrm>
            <a:off x="6427993" y="3575865"/>
            <a:ext cx="1353257" cy="33145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NETWORK OUTPUT</a:t>
            </a:r>
          </a:p>
        </p:txBody>
      </p:sp>
      <p:sp>
        <p:nvSpPr>
          <p:cNvPr id="17" name="Rectangle: Rounded Corners 16">
            <a:extLst>
              <a:ext uri="{FF2B5EF4-FFF2-40B4-BE49-F238E27FC236}">
                <a16:creationId xmlns:a16="http://schemas.microsoft.com/office/drawing/2014/main" id="{A29E4318-55E0-53DC-B2AF-1C78178E60A7}"/>
              </a:ext>
            </a:extLst>
          </p:cNvPr>
          <p:cNvSpPr/>
          <p:nvPr/>
        </p:nvSpPr>
        <p:spPr>
          <a:xfrm>
            <a:off x="6427993" y="4203610"/>
            <a:ext cx="1353257" cy="331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TUMOR CLASSIFICATION</a:t>
            </a:r>
          </a:p>
        </p:txBody>
      </p:sp>
      <p:pic>
        <p:nvPicPr>
          <p:cNvPr id="19" name="Picture 18">
            <a:extLst>
              <a:ext uri="{FF2B5EF4-FFF2-40B4-BE49-F238E27FC236}">
                <a16:creationId xmlns:a16="http://schemas.microsoft.com/office/drawing/2014/main" id="{D187713A-1F8F-779C-0C87-1B0BC211476D}"/>
              </a:ext>
            </a:extLst>
          </p:cNvPr>
          <p:cNvPicPr>
            <a:picLocks noChangeAspect="1"/>
          </p:cNvPicPr>
          <p:nvPr/>
        </p:nvPicPr>
        <p:blipFill>
          <a:blip r:embed="rId5"/>
          <a:stretch>
            <a:fillRect/>
          </a:stretch>
        </p:blipFill>
        <p:spPr>
          <a:xfrm rot="10800000" flipV="1">
            <a:off x="937874" y="3256335"/>
            <a:ext cx="1353258" cy="1130355"/>
          </a:xfrm>
          <a:prstGeom prst="rect">
            <a:avLst/>
          </a:prstGeom>
        </p:spPr>
      </p:pic>
      <p:pic>
        <p:nvPicPr>
          <p:cNvPr id="21" name="Picture 20">
            <a:extLst>
              <a:ext uri="{FF2B5EF4-FFF2-40B4-BE49-F238E27FC236}">
                <a16:creationId xmlns:a16="http://schemas.microsoft.com/office/drawing/2014/main" id="{A5E62B4B-746C-A129-C400-51F871E67AA5}"/>
              </a:ext>
            </a:extLst>
          </p:cNvPr>
          <p:cNvPicPr>
            <a:picLocks noChangeAspect="1"/>
          </p:cNvPicPr>
          <p:nvPr/>
        </p:nvPicPr>
        <p:blipFill>
          <a:blip r:embed="rId6"/>
          <a:stretch>
            <a:fillRect/>
          </a:stretch>
        </p:blipFill>
        <p:spPr>
          <a:xfrm>
            <a:off x="4822096" y="3252348"/>
            <a:ext cx="1076815" cy="1134343"/>
          </a:xfrm>
          <a:prstGeom prst="rect">
            <a:avLst/>
          </a:prstGeom>
        </p:spPr>
      </p:pic>
      <p:pic>
        <p:nvPicPr>
          <p:cNvPr id="23" name="Picture 22">
            <a:extLst>
              <a:ext uri="{FF2B5EF4-FFF2-40B4-BE49-F238E27FC236}">
                <a16:creationId xmlns:a16="http://schemas.microsoft.com/office/drawing/2014/main" id="{BEAE7A2B-40D2-FEE7-D22C-2786C189C715}"/>
              </a:ext>
            </a:extLst>
          </p:cNvPr>
          <p:cNvPicPr>
            <a:picLocks noChangeAspect="1"/>
          </p:cNvPicPr>
          <p:nvPr/>
        </p:nvPicPr>
        <p:blipFill>
          <a:blip r:embed="rId7"/>
          <a:stretch>
            <a:fillRect/>
          </a:stretch>
        </p:blipFill>
        <p:spPr>
          <a:xfrm>
            <a:off x="2461674" y="3252348"/>
            <a:ext cx="2196780" cy="1121024"/>
          </a:xfrm>
          <a:prstGeom prst="rect">
            <a:avLst/>
          </a:prstGeom>
        </p:spPr>
      </p:pic>
      <p:sp>
        <p:nvSpPr>
          <p:cNvPr id="24" name="Scroll: Horizontal 23">
            <a:extLst>
              <a:ext uri="{FF2B5EF4-FFF2-40B4-BE49-F238E27FC236}">
                <a16:creationId xmlns:a16="http://schemas.microsoft.com/office/drawing/2014/main" id="{D768B9F8-31AA-4160-600C-FAF2B3334B6B}"/>
              </a:ext>
            </a:extLst>
          </p:cNvPr>
          <p:cNvSpPr/>
          <p:nvPr/>
        </p:nvSpPr>
        <p:spPr>
          <a:xfrm>
            <a:off x="937874" y="4455365"/>
            <a:ext cx="1353258" cy="36078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BENIGN</a:t>
            </a:r>
          </a:p>
        </p:txBody>
      </p:sp>
      <p:sp>
        <p:nvSpPr>
          <p:cNvPr id="25" name="Scroll: Horizontal 24">
            <a:extLst>
              <a:ext uri="{FF2B5EF4-FFF2-40B4-BE49-F238E27FC236}">
                <a16:creationId xmlns:a16="http://schemas.microsoft.com/office/drawing/2014/main" id="{BDD728CA-E814-7096-0EB4-8F87E2A14B72}"/>
              </a:ext>
            </a:extLst>
          </p:cNvPr>
          <p:cNvSpPr/>
          <p:nvPr/>
        </p:nvSpPr>
        <p:spPr>
          <a:xfrm>
            <a:off x="2461674" y="4455365"/>
            <a:ext cx="2196780" cy="36078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BENIGN TO MALIGNANT</a:t>
            </a:r>
          </a:p>
        </p:txBody>
      </p:sp>
      <p:sp>
        <p:nvSpPr>
          <p:cNvPr id="26" name="Scroll: Horizontal 25">
            <a:extLst>
              <a:ext uri="{FF2B5EF4-FFF2-40B4-BE49-F238E27FC236}">
                <a16:creationId xmlns:a16="http://schemas.microsoft.com/office/drawing/2014/main" id="{F034D58D-C55E-CC54-330A-51071EDC55CA}"/>
              </a:ext>
            </a:extLst>
          </p:cNvPr>
          <p:cNvSpPr/>
          <p:nvPr/>
        </p:nvSpPr>
        <p:spPr>
          <a:xfrm>
            <a:off x="4828996" y="4455365"/>
            <a:ext cx="1069915" cy="360787"/>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MALIGNANT</a:t>
            </a:r>
          </a:p>
        </p:txBody>
      </p:sp>
      <p:cxnSp>
        <p:nvCxnSpPr>
          <p:cNvPr id="30" name="Straight Arrow Connector 29">
            <a:extLst>
              <a:ext uri="{FF2B5EF4-FFF2-40B4-BE49-F238E27FC236}">
                <a16:creationId xmlns:a16="http://schemas.microsoft.com/office/drawing/2014/main" id="{DAE6B40E-F4A6-E5D2-5DD6-03227EB69000}"/>
              </a:ext>
            </a:extLst>
          </p:cNvPr>
          <p:cNvCxnSpPr>
            <a:cxnSpLocks/>
            <a:stCxn id="12" idx="3"/>
          </p:cNvCxnSpPr>
          <p:nvPr/>
        </p:nvCxnSpPr>
        <p:spPr>
          <a:xfrm>
            <a:off x="1690222" y="1720121"/>
            <a:ext cx="503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8C927BDF-8382-FB7D-B92E-9FBCC50DD54B}"/>
              </a:ext>
            </a:extLst>
          </p:cNvPr>
          <p:cNvCxnSpPr>
            <a:stCxn id="4" idx="3"/>
            <a:endCxn id="6" idx="1"/>
          </p:cNvCxnSpPr>
          <p:nvPr/>
        </p:nvCxnSpPr>
        <p:spPr>
          <a:xfrm>
            <a:off x="3733928" y="1585741"/>
            <a:ext cx="838073" cy="3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ctor: Elbow 46">
            <a:extLst>
              <a:ext uri="{FF2B5EF4-FFF2-40B4-BE49-F238E27FC236}">
                <a16:creationId xmlns:a16="http://schemas.microsoft.com/office/drawing/2014/main" id="{A45B3B3E-D92B-4CC7-8A90-39E1C5BB9C79}"/>
              </a:ext>
            </a:extLst>
          </p:cNvPr>
          <p:cNvCxnSpPr>
            <a:cxnSpLocks/>
            <a:endCxn id="6" idx="2"/>
          </p:cNvCxnSpPr>
          <p:nvPr/>
        </p:nvCxnSpPr>
        <p:spPr>
          <a:xfrm rot="5400000" flipH="1" flipV="1">
            <a:off x="4481729" y="1856189"/>
            <a:ext cx="541114" cy="381950"/>
          </a:xfrm>
          <a:prstGeom prst="bentConnector3">
            <a:avLst>
              <a:gd name="adj1" fmla="val -823"/>
            </a:avLst>
          </a:prstGeom>
          <a:ln>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C40F6D50-C09E-75C9-3301-F3123B6620B8}"/>
              </a:ext>
            </a:extLst>
          </p:cNvPr>
          <p:cNvCxnSpPr>
            <a:cxnSpLocks/>
          </p:cNvCxnSpPr>
          <p:nvPr/>
        </p:nvCxnSpPr>
        <p:spPr>
          <a:xfrm rot="5400000" flipH="1">
            <a:off x="5591204" y="3021646"/>
            <a:ext cx="1282715" cy="1744118"/>
          </a:xfrm>
          <a:prstGeom prst="bentConnector5">
            <a:avLst>
              <a:gd name="adj1" fmla="val -17822"/>
              <a:gd name="adj2" fmla="val 53963"/>
              <a:gd name="adj3" fmla="val 11782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9783E525-B53A-32C5-C4FA-2A4C6B9CAD25}"/>
              </a:ext>
            </a:extLst>
          </p:cNvPr>
          <p:cNvCxnSpPr>
            <a:cxnSpLocks/>
          </p:cNvCxnSpPr>
          <p:nvPr/>
        </p:nvCxnSpPr>
        <p:spPr>
          <a:xfrm rot="10800000" flipV="1">
            <a:off x="3568095" y="3025279"/>
            <a:ext cx="2180718" cy="23414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7" name="Connector: Elbow 66">
            <a:extLst>
              <a:ext uri="{FF2B5EF4-FFF2-40B4-BE49-F238E27FC236}">
                <a16:creationId xmlns:a16="http://schemas.microsoft.com/office/drawing/2014/main" id="{A0A68C8F-C465-1461-78CA-4244731E4802}"/>
              </a:ext>
            </a:extLst>
          </p:cNvPr>
          <p:cNvCxnSpPr>
            <a:cxnSpLocks/>
          </p:cNvCxnSpPr>
          <p:nvPr/>
        </p:nvCxnSpPr>
        <p:spPr>
          <a:xfrm rot="10800000" flipV="1">
            <a:off x="1614503" y="3028362"/>
            <a:ext cx="2838362" cy="2279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29A4545-608B-A9A6-9062-CCDB6FD0EC3B}"/>
              </a:ext>
            </a:extLst>
          </p:cNvPr>
          <p:cNvCxnSpPr>
            <a:stCxn id="15" idx="2"/>
            <a:endCxn id="16" idx="0"/>
          </p:cNvCxnSpPr>
          <p:nvPr/>
        </p:nvCxnSpPr>
        <p:spPr>
          <a:xfrm>
            <a:off x="7104622" y="3274138"/>
            <a:ext cx="0" cy="301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AE0DE4CD-5C83-09AD-8474-824FF3705E8E}"/>
              </a:ext>
            </a:extLst>
          </p:cNvPr>
          <p:cNvCxnSpPr>
            <a:stCxn id="16" idx="2"/>
            <a:endCxn id="17" idx="0"/>
          </p:cNvCxnSpPr>
          <p:nvPr/>
        </p:nvCxnSpPr>
        <p:spPr>
          <a:xfrm>
            <a:off x="7104622" y="3907318"/>
            <a:ext cx="0" cy="2962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08871BEE-BCE7-15D9-0128-7961A6DF3A98}"/>
              </a:ext>
            </a:extLst>
          </p:cNvPr>
          <p:cNvCxnSpPr>
            <a:cxnSpLocks/>
            <a:endCxn id="4" idx="1"/>
          </p:cNvCxnSpPr>
          <p:nvPr/>
        </p:nvCxnSpPr>
        <p:spPr>
          <a:xfrm>
            <a:off x="2193900" y="1581317"/>
            <a:ext cx="555180" cy="4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Connector: Elbow 76">
            <a:extLst>
              <a:ext uri="{FF2B5EF4-FFF2-40B4-BE49-F238E27FC236}">
                <a16:creationId xmlns:a16="http://schemas.microsoft.com/office/drawing/2014/main" id="{8F34A015-D895-7057-F4AF-97FEAFB9AE92}"/>
              </a:ext>
            </a:extLst>
          </p:cNvPr>
          <p:cNvCxnSpPr>
            <a:endCxn id="8" idx="0"/>
          </p:cNvCxnSpPr>
          <p:nvPr/>
        </p:nvCxnSpPr>
        <p:spPr>
          <a:xfrm rot="16200000" flipH="1">
            <a:off x="2059274" y="1720367"/>
            <a:ext cx="522681" cy="2534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38504B71-D1E4-9E18-BF3D-37C1C9B26473}"/>
              </a:ext>
            </a:extLst>
          </p:cNvPr>
          <p:cNvCxnSpPr>
            <a:stCxn id="8" idx="3"/>
            <a:endCxn id="10" idx="1"/>
          </p:cNvCxnSpPr>
          <p:nvPr/>
        </p:nvCxnSpPr>
        <p:spPr>
          <a:xfrm flipV="1">
            <a:off x="2998800" y="2319597"/>
            <a:ext cx="543466" cy="42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9174497F-01FA-E4AF-4600-D0F1AC3F1483}"/>
              </a:ext>
            </a:extLst>
          </p:cNvPr>
          <p:cNvCxnSpPr>
            <a:stCxn id="6" idx="3"/>
            <a:endCxn id="9" idx="1"/>
          </p:cNvCxnSpPr>
          <p:nvPr/>
        </p:nvCxnSpPr>
        <p:spPr>
          <a:xfrm>
            <a:off x="5314521" y="1588993"/>
            <a:ext cx="1113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Connector: Elbow 83">
            <a:extLst>
              <a:ext uri="{FF2B5EF4-FFF2-40B4-BE49-F238E27FC236}">
                <a16:creationId xmlns:a16="http://schemas.microsoft.com/office/drawing/2014/main" id="{26D4A10E-F17C-03A5-EFE7-52D6E16775D5}"/>
              </a:ext>
            </a:extLst>
          </p:cNvPr>
          <p:cNvCxnSpPr>
            <a:stCxn id="9" idx="2"/>
            <a:endCxn id="13" idx="0"/>
          </p:cNvCxnSpPr>
          <p:nvPr/>
        </p:nvCxnSpPr>
        <p:spPr>
          <a:xfrm rot="5400000">
            <a:off x="6524937" y="1453433"/>
            <a:ext cx="204604" cy="9547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6" name="Connector: Elbow 85">
            <a:extLst>
              <a:ext uri="{FF2B5EF4-FFF2-40B4-BE49-F238E27FC236}">
                <a16:creationId xmlns:a16="http://schemas.microsoft.com/office/drawing/2014/main" id="{A3831770-EECC-EA22-3223-CAC725703B5A}"/>
              </a:ext>
            </a:extLst>
          </p:cNvPr>
          <p:cNvCxnSpPr>
            <a:stCxn id="9" idx="2"/>
            <a:endCxn id="14" idx="0"/>
          </p:cNvCxnSpPr>
          <p:nvPr/>
        </p:nvCxnSpPr>
        <p:spPr>
          <a:xfrm rot="16200000" flipH="1">
            <a:off x="7501686" y="1431450"/>
            <a:ext cx="204604" cy="99873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8" name="Connector: Elbow 87">
            <a:extLst>
              <a:ext uri="{FF2B5EF4-FFF2-40B4-BE49-F238E27FC236}">
                <a16:creationId xmlns:a16="http://schemas.microsoft.com/office/drawing/2014/main" id="{E4684D76-1045-3BD7-0153-EF8395787C89}"/>
              </a:ext>
            </a:extLst>
          </p:cNvPr>
          <p:cNvCxnSpPr>
            <a:stCxn id="13" idx="2"/>
            <a:endCxn id="15" idx="0"/>
          </p:cNvCxnSpPr>
          <p:nvPr/>
        </p:nvCxnSpPr>
        <p:spPr>
          <a:xfrm rot="16200000" flipH="1">
            <a:off x="6490480" y="2328543"/>
            <a:ext cx="273518" cy="9547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0" name="Connector: Elbow 89">
            <a:extLst>
              <a:ext uri="{FF2B5EF4-FFF2-40B4-BE49-F238E27FC236}">
                <a16:creationId xmlns:a16="http://schemas.microsoft.com/office/drawing/2014/main" id="{38FDD000-D947-CADC-0D32-B77D04533CE7}"/>
              </a:ext>
            </a:extLst>
          </p:cNvPr>
          <p:cNvCxnSpPr>
            <a:stCxn id="14" idx="2"/>
            <a:endCxn id="15" idx="0"/>
          </p:cNvCxnSpPr>
          <p:nvPr/>
        </p:nvCxnSpPr>
        <p:spPr>
          <a:xfrm rot="5400000">
            <a:off x="7467668" y="2306998"/>
            <a:ext cx="272641" cy="99873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111" name="Google Shape;111;p20"/>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12" name="Google Shape;112;p20"/>
          <p:cNvSpPr txBox="1"/>
          <p:nvPr/>
        </p:nvSpPr>
        <p:spPr>
          <a:xfrm>
            <a:off x="2960850" y="784800"/>
            <a:ext cx="32223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Architectural Diagram</a:t>
            </a:r>
            <a:endParaRPr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endParaRPr>
          </a:p>
        </p:txBody>
      </p:sp>
      <p:pic>
        <p:nvPicPr>
          <p:cNvPr id="3" name="Picture 2">
            <a:extLst>
              <a:ext uri="{FF2B5EF4-FFF2-40B4-BE49-F238E27FC236}">
                <a16:creationId xmlns:a16="http://schemas.microsoft.com/office/drawing/2014/main" id="{14D8F6E9-C0C2-1D4D-AF80-22D39064A4FD}"/>
              </a:ext>
            </a:extLst>
          </p:cNvPr>
          <p:cNvPicPr>
            <a:picLocks noChangeAspect="1"/>
          </p:cNvPicPr>
          <p:nvPr/>
        </p:nvPicPr>
        <p:blipFill>
          <a:blip r:embed="rId5"/>
          <a:stretch>
            <a:fillRect/>
          </a:stretch>
        </p:blipFill>
        <p:spPr>
          <a:xfrm>
            <a:off x="1572316" y="1287600"/>
            <a:ext cx="5999367" cy="3222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1"/>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119" name="Google Shape;119;p21"/>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20" name="Google Shape;120;p21"/>
          <p:cNvSpPr txBox="1"/>
          <p:nvPr/>
        </p:nvSpPr>
        <p:spPr>
          <a:xfrm>
            <a:off x="3120150" y="784800"/>
            <a:ext cx="2903700" cy="50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800"/>
              <a:buFont typeface="Arial"/>
              <a:buNone/>
            </a:pP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Technologies used</a:t>
            </a:r>
            <a:endParaRPr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endParaRPr>
          </a:p>
        </p:txBody>
      </p:sp>
      <p:sp>
        <p:nvSpPr>
          <p:cNvPr id="2" name="TextBox 1">
            <a:extLst>
              <a:ext uri="{FF2B5EF4-FFF2-40B4-BE49-F238E27FC236}">
                <a16:creationId xmlns:a16="http://schemas.microsoft.com/office/drawing/2014/main" id="{49D4F98E-8F70-4760-EDC7-4A715F1761BD}"/>
              </a:ext>
            </a:extLst>
          </p:cNvPr>
          <p:cNvSpPr txBox="1"/>
          <p:nvPr/>
        </p:nvSpPr>
        <p:spPr>
          <a:xfrm>
            <a:off x="178755" y="1608794"/>
            <a:ext cx="8786490" cy="2308324"/>
          </a:xfrm>
          <a:prstGeom prst="rect">
            <a:avLst/>
          </a:prstGeom>
          <a:noFill/>
        </p:spPr>
        <p:txBody>
          <a:bodyPr wrap="square" rtlCol="0">
            <a:spAutoFit/>
          </a:bodyPr>
          <a:lstStyle/>
          <a:p>
            <a:pPr marL="342900" indent="-342900">
              <a:buFont typeface="+mj-lt"/>
              <a:buAutoNum type="arabicPeriod"/>
            </a:pPr>
            <a:r>
              <a:rPr lang="en-IN" sz="1800" dirty="0" err="1">
                <a:latin typeface="Times New Roman" panose="02020603050405020304" pitchFamily="18" charset="0"/>
                <a:cs typeface="Times New Roman" panose="02020603050405020304" pitchFamily="18" charset="0"/>
              </a:rPr>
              <a:t>Jupyter</a:t>
            </a:r>
            <a:r>
              <a:rPr lang="en-IN" sz="1800" dirty="0">
                <a:latin typeface="Times New Roman" panose="02020603050405020304" pitchFamily="18" charset="0"/>
                <a:cs typeface="Times New Roman" panose="02020603050405020304" pitchFamily="18" charset="0"/>
              </a:rPr>
              <a:t> Notebook</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Visual Studio Code</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Anaconda Navigator</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Python 3.7.0</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Django</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Intel One API</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Public Brain Tumour Dataset</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Intel </a:t>
            </a:r>
            <a:r>
              <a:rPr lang="en-IN" sz="1800" dirty="0" err="1">
                <a:latin typeface="Times New Roman" panose="02020603050405020304" pitchFamily="18" charset="0"/>
                <a:cs typeface="Times New Roman" panose="02020603050405020304" pitchFamily="18" charset="0"/>
              </a:rPr>
              <a:t>DevCloud</a:t>
            </a:r>
            <a:r>
              <a:rPr lang="en-IN" sz="18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3">
            <a:alphaModFix/>
          </a:blip>
          <a:srcRect b="87616"/>
          <a:stretch/>
        </p:blipFill>
        <p:spPr>
          <a:xfrm>
            <a:off x="0" y="0"/>
            <a:ext cx="9144003" cy="636926"/>
          </a:xfrm>
          <a:prstGeom prst="rect">
            <a:avLst/>
          </a:prstGeom>
          <a:noFill/>
          <a:ln>
            <a:noFill/>
          </a:ln>
        </p:spPr>
      </p:pic>
      <p:pic>
        <p:nvPicPr>
          <p:cNvPr id="127" name="Google Shape;127;p22"/>
          <p:cNvPicPr preferRelativeResize="0"/>
          <p:nvPr/>
        </p:nvPicPr>
        <p:blipFill rotWithShape="1">
          <a:blip r:embed="rId4">
            <a:alphaModFix/>
          </a:blip>
          <a:srcRect t="95921"/>
          <a:stretch/>
        </p:blipFill>
        <p:spPr>
          <a:xfrm>
            <a:off x="0" y="4933725"/>
            <a:ext cx="9144003" cy="209776"/>
          </a:xfrm>
          <a:prstGeom prst="rect">
            <a:avLst/>
          </a:prstGeom>
          <a:noFill/>
          <a:ln>
            <a:noFill/>
          </a:ln>
        </p:spPr>
      </p:pic>
      <p:sp>
        <p:nvSpPr>
          <p:cNvPr id="128" name="Google Shape;128;p22"/>
          <p:cNvSpPr txBox="1"/>
          <p:nvPr/>
        </p:nvSpPr>
        <p:spPr>
          <a:xfrm>
            <a:off x="1989150" y="636926"/>
            <a:ext cx="5165700" cy="735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rgbClr val="616161"/>
              </a:buClr>
              <a:buSzPts val="1800"/>
              <a:buFont typeface="Proxima Nova"/>
              <a:buNone/>
            </a:pPr>
            <a:r>
              <a:rPr lang="en-GB"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rPr>
              <a:t>Estimated cost of/after implementing the solution</a:t>
            </a:r>
            <a:endParaRPr sz="2400" b="1" dirty="0">
              <a:solidFill>
                <a:srgbClr val="434343"/>
              </a:solidFill>
              <a:latin typeface="Times New Roman" panose="02020603050405020304" pitchFamily="18" charset="0"/>
              <a:ea typeface="Montserrat SemiBold"/>
              <a:cs typeface="Times New Roman" panose="02020603050405020304" pitchFamily="18" charset="0"/>
              <a:sym typeface="Montserrat SemiBold"/>
            </a:endParaRPr>
          </a:p>
        </p:txBody>
      </p:sp>
      <p:sp>
        <p:nvSpPr>
          <p:cNvPr id="2" name="TextBox 1">
            <a:extLst>
              <a:ext uri="{FF2B5EF4-FFF2-40B4-BE49-F238E27FC236}">
                <a16:creationId xmlns:a16="http://schemas.microsoft.com/office/drawing/2014/main" id="{87D9C8B1-7CE7-41E1-2BCF-DD99E4C6FD6E}"/>
              </a:ext>
            </a:extLst>
          </p:cNvPr>
          <p:cNvSpPr txBox="1"/>
          <p:nvPr/>
        </p:nvSpPr>
        <p:spPr>
          <a:xfrm>
            <a:off x="144379" y="1780674"/>
            <a:ext cx="8868992" cy="1200329"/>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Since our product is software based implementing of the same is not a cumbersome process. Since incorporating this project to all Medical Institutes and Hospitals of the country does shows up a cost. Implementation on a larger scale can generate an amount of approximately </a:t>
            </a:r>
          </a:p>
          <a:p>
            <a:r>
              <a:rPr lang="en-IN" sz="1800" dirty="0">
                <a:latin typeface="Times New Roman" panose="02020603050405020304" pitchFamily="18" charset="0"/>
                <a:cs typeface="Times New Roman" panose="02020603050405020304" pitchFamily="18" charset="0"/>
              </a:rPr>
              <a:t>~ 20 Lakhs INR for our project idea.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443</Words>
  <Application>Microsoft Office PowerPoint</Application>
  <PresentationFormat>On-screen Show (16:9)</PresentationFormat>
  <Paragraphs>45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Times New Roman</vt:lpstr>
      <vt:lpstr>Proxima Nova</vt:lpstr>
      <vt:lpstr>Montserrat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DHIRAAJ K V</cp:lastModifiedBy>
  <cp:revision>3</cp:revision>
  <dcterms:modified xsi:type="dcterms:W3CDTF">2023-05-04T13:12:51Z</dcterms:modified>
</cp:coreProperties>
</file>